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57" r:id="rId4"/>
    <p:sldId id="259" r:id="rId5"/>
    <p:sldId id="261" r:id="rId6"/>
    <p:sldId id="279" r:id="rId7"/>
    <p:sldId id="260" r:id="rId8"/>
    <p:sldId id="269" r:id="rId9"/>
    <p:sldId id="267" r:id="rId10"/>
    <p:sldId id="268" r:id="rId11"/>
    <p:sldId id="265" r:id="rId12"/>
    <p:sldId id="264" r:id="rId13"/>
    <p:sldId id="266" r:id="rId14"/>
    <p:sldId id="270" r:id="rId15"/>
    <p:sldId id="271" r:id="rId16"/>
    <p:sldId id="272" r:id="rId17"/>
    <p:sldId id="276" r:id="rId18"/>
    <p:sldId id="277" r:id="rId19"/>
    <p:sldId id="27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336600"/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61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8FEED-ECD1-4C2B-A0B1-6F8E9371BCB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2259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154F6-E156-4463-8130-19671CF2B2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5519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04974-B7EF-42BA-93CE-B7F33E3C0AC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2751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6E19F7-6F6A-4DBE-9134-6349A032A2E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5908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1514D-792E-4CEB-898B-45472AE79FE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1051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5748A-A089-4DB4-902A-C5DE38E0844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3572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C35B9-3103-4D0D-A7A9-57561D53A36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8992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A3F66-80C9-4049-8113-8AE2C0A7853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7012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66B9DE-6AB6-487F-932C-BC4CA7664D9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2234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1B1066-3A5E-4E6B-A0DA-33A271E0A52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8419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AD352-1C08-40E7-A945-DFB7E9A57C3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512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27.10.2018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BC5502-B063-43BD-A9B4-94C3E4F54BB7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829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3DC4E0-4833-495F-9EBB-1FB861BDD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EF65A8-33CA-4003-9AD4-94D6D554D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FE3B9-6FE6-4BE4-8DE8-F4E51CE1D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3200" dirty="0">
                <a:solidFill>
                  <a:srgbClr val="002060"/>
                </a:solidFill>
              </a:rPr>
              <a:t>Урок математики по теме:</a:t>
            </a:r>
          </a:p>
          <a:p>
            <a:pPr marL="0" indent="0" algn="ctr">
              <a:buNone/>
            </a:pPr>
            <a:r>
              <a:rPr lang="ru-RU" sz="3200" dirty="0">
                <a:solidFill>
                  <a:srgbClr val="002060"/>
                </a:solidFill>
              </a:rPr>
              <a:t>«Точка. Кривая линия. Прямая линия. Отрезок. Луч»</a:t>
            </a:r>
          </a:p>
        </p:txBody>
      </p:sp>
    </p:spTree>
    <p:extLst>
      <p:ext uri="{BB962C8B-B14F-4D97-AF65-F5344CB8AC3E}">
        <p14:creationId xmlns:p14="http://schemas.microsoft.com/office/powerpoint/2010/main" val="1103092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4E11E9-7391-4ED1-881E-F56A7982C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97" y="1306286"/>
            <a:ext cx="8533757" cy="273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 flipV="1">
            <a:off x="2875914" y="1797915"/>
            <a:ext cx="809472" cy="544286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5272230" y="2951295"/>
            <a:ext cx="794657" cy="326572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425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3C87B709-7812-4D9E-9A51-92BAEB22E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9218" name="Rectangle 5"/>
          <p:cNvSpPr>
            <a:spLocks noChangeArrowheads="1"/>
          </p:cNvSpPr>
          <p:nvPr/>
        </p:nvSpPr>
        <p:spPr bwMode="auto">
          <a:xfrm>
            <a:off x="2124075" y="3573463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3059113" y="3573463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0" name="Rectangle 7"/>
          <p:cNvSpPr>
            <a:spLocks noChangeArrowheads="1"/>
          </p:cNvSpPr>
          <p:nvPr/>
        </p:nvSpPr>
        <p:spPr bwMode="auto">
          <a:xfrm>
            <a:off x="3059113" y="4508500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1" name="Rectangle 8"/>
          <p:cNvSpPr>
            <a:spLocks noChangeArrowheads="1"/>
          </p:cNvSpPr>
          <p:nvPr/>
        </p:nvSpPr>
        <p:spPr bwMode="auto">
          <a:xfrm>
            <a:off x="2124075" y="4508500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2" name="Rectangle 9"/>
          <p:cNvSpPr>
            <a:spLocks noChangeArrowheads="1"/>
          </p:cNvSpPr>
          <p:nvPr/>
        </p:nvSpPr>
        <p:spPr bwMode="auto">
          <a:xfrm>
            <a:off x="3059113" y="2636838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3" name="Rectangle 10"/>
          <p:cNvSpPr>
            <a:spLocks noChangeArrowheads="1"/>
          </p:cNvSpPr>
          <p:nvPr/>
        </p:nvSpPr>
        <p:spPr bwMode="auto">
          <a:xfrm>
            <a:off x="2124075" y="2636838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4" name="Rectangle 11"/>
          <p:cNvSpPr>
            <a:spLocks noChangeArrowheads="1"/>
          </p:cNvSpPr>
          <p:nvPr/>
        </p:nvSpPr>
        <p:spPr bwMode="auto">
          <a:xfrm>
            <a:off x="6227763" y="3933825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5" name="Rectangle 12"/>
          <p:cNvSpPr>
            <a:spLocks noChangeArrowheads="1"/>
          </p:cNvSpPr>
          <p:nvPr/>
        </p:nvSpPr>
        <p:spPr bwMode="auto">
          <a:xfrm>
            <a:off x="5292725" y="3933825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6" name="Rectangle 13"/>
          <p:cNvSpPr>
            <a:spLocks noChangeArrowheads="1"/>
          </p:cNvSpPr>
          <p:nvPr/>
        </p:nvSpPr>
        <p:spPr bwMode="auto">
          <a:xfrm>
            <a:off x="6227763" y="2997200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7" name="Rectangle 14"/>
          <p:cNvSpPr>
            <a:spLocks noChangeArrowheads="1"/>
          </p:cNvSpPr>
          <p:nvPr/>
        </p:nvSpPr>
        <p:spPr bwMode="auto">
          <a:xfrm>
            <a:off x="5292725" y="2997200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8" name="Rectangle 15"/>
          <p:cNvSpPr>
            <a:spLocks noChangeArrowheads="1"/>
          </p:cNvSpPr>
          <p:nvPr/>
        </p:nvSpPr>
        <p:spPr bwMode="auto">
          <a:xfrm>
            <a:off x="6227763" y="2060575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29" name="Rectangle 16"/>
          <p:cNvSpPr>
            <a:spLocks noChangeArrowheads="1"/>
          </p:cNvSpPr>
          <p:nvPr/>
        </p:nvSpPr>
        <p:spPr bwMode="auto">
          <a:xfrm>
            <a:off x="5292725" y="2060575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30" name="Rectangle 17"/>
          <p:cNvSpPr>
            <a:spLocks noChangeArrowheads="1"/>
          </p:cNvSpPr>
          <p:nvPr/>
        </p:nvSpPr>
        <p:spPr bwMode="auto">
          <a:xfrm>
            <a:off x="3059113" y="5373688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31" name="Rectangle 18"/>
          <p:cNvSpPr>
            <a:spLocks noChangeArrowheads="1"/>
          </p:cNvSpPr>
          <p:nvPr/>
        </p:nvSpPr>
        <p:spPr bwMode="auto">
          <a:xfrm>
            <a:off x="2124075" y="5373688"/>
            <a:ext cx="914400" cy="91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32" name="AutoShape 19"/>
          <p:cNvSpPr>
            <a:spLocks noChangeArrowheads="1"/>
          </p:cNvSpPr>
          <p:nvPr/>
        </p:nvSpPr>
        <p:spPr bwMode="auto">
          <a:xfrm rot="8150801">
            <a:off x="1892300" y="1481138"/>
            <a:ext cx="2376488" cy="2305050"/>
          </a:xfrm>
          <a:prstGeom prst="rtTriangle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33" name="AutoShape 20"/>
          <p:cNvSpPr>
            <a:spLocks noChangeArrowheads="1"/>
          </p:cNvSpPr>
          <p:nvPr/>
        </p:nvSpPr>
        <p:spPr bwMode="auto">
          <a:xfrm rot="8150801">
            <a:off x="5003800" y="981075"/>
            <a:ext cx="2303463" cy="2232025"/>
          </a:xfrm>
          <a:prstGeom prst="rtTriangle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34" name="Text Box 21"/>
          <p:cNvSpPr txBox="1">
            <a:spLocks noChangeArrowheads="1"/>
          </p:cNvSpPr>
          <p:nvPr/>
        </p:nvSpPr>
        <p:spPr bwMode="auto">
          <a:xfrm>
            <a:off x="2843213" y="1406525"/>
            <a:ext cx="60801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6000" b="1"/>
              <a:t>5</a:t>
            </a:r>
          </a:p>
        </p:txBody>
      </p:sp>
      <p:sp>
        <p:nvSpPr>
          <p:cNvPr id="9235" name="Rectangle 22"/>
          <p:cNvSpPr>
            <a:spLocks noChangeArrowheads="1"/>
          </p:cNvSpPr>
          <p:nvPr/>
        </p:nvSpPr>
        <p:spPr bwMode="auto">
          <a:xfrm>
            <a:off x="5867400" y="757238"/>
            <a:ext cx="60801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6000" b="1"/>
              <a:t>4</a:t>
            </a:r>
          </a:p>
        </p:txBody>
      </p:sp>
      <p:sp>
        <p:nvSpPr>
          <p:cNvPr id="9236" name="Rectangle 23"/>
          <p:cNvSpPr>
            <a:spLocks noChangeArrowheads="1"/>
          </p:cNvSpPr>
          <p:nvPr/>
        </p:nvSpPr>
        <p:spPr bwMode="auto">
          <a:xfrm>
            <a:off x="2411413" y="2652713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/>
              <a:t>4</a:t>
            </a:r>
          </a:p>
        </p:txBody>
      </p:sp>
      <p:sp>
        <p:nvSpPr>
          <p:cNvPr id="9240" name="Rectangle 24"/>
          <p:cNvSpPr>
            <a:spLocks noChangeArrowheads="1"/>
          </p:cNvSpPr>
          <p:nvPr/>
        </p:nvSpPr>
        <p:spPr bwMode="auto">
          <a:xfrm>
            <a:off x="3276600" y="5389563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>
                <a:solidFill>
                  <a:srgbClr val="CC0000"/>
                </a:solidFill>
              </a:rPr>
              <a:t>4</a:t>
            </a:r>
          </a:p>
        </p:txBody>
      </p:sp>
      <p:sp>
        <p:nvSpPr>
          <p:cNvPr id="9238" name="Rectangle 25"/>
          <p:cNvSpPr>
            <a:spLocks noChangeArrowheads="1"/>
          </p:cNvSpPr>
          <p:nvPr/>
        </p:nvSpPr>
        <p:spPr bwMode="auto">
          <a:xfrm>
            <a:off x="2484438" y="5389563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/>
              <a:t>1</a:t>
            </a:r>
          </a:p>
        </p:txBody>
      </p:sp>
      <p:sp>
        <p:nvSpPr>
          <p:cNvPr id="9242" name="Rectangle 26"/>
          <p:cNvSpPr>
            <a:spLocks noChangeArrowheads="1"/>
          </p:cNvSpPr>
          <p:nvPr/>
        </p:nvSpPr>
        <p:spPr bwMode="auto">
          <a:xfrm>
            <a:off x="3348038" y="2652713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 dirty="0">
                <a:solidFill>
                  <a:srgbClr val="CC0000"/>
                </a:solidFill>
              </a:rPr>
              <a:t>1</a:t>
            </a:r>
          </a:p>
        </p:txBody>
      </p:sp>
      <p:sp>
        <p:nvSpPr>
          <p:cNvPr id="2" name="Rectangle 27"/>
          <p:cNvSpPr>
            <a:spLocks noChangeArrowheads="1"/>
          </p:cNvSpPr>
          <p:nvPr/>
        </p:nvSpPr>
        <p:spPr bwMode="auto">
          <a:xfrm>
            <a:off x="5508625" y="3068638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/>
              <a:t>1</a:t>
            </a:r>
          </a:p>
        </p:txBody>
      </p:sp>
      <p:sp>
        <p:nvSpPr>
          <p:cNvPr id="9244" name="Rectangle 28"/>
          <p:cNvSpPr>
            <a:spLocks noChangeArrowheads="1"/>
          </p:cNvSpPr>
          <p:nvPr/>
        </p:nvSpPr>
        <p:spPr bwMode="auto">
          <a:xfrm>
            <a:off x="6516688" y="4021138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>
                <a:solidFill>
                  <a:srgbClr val="CC0000"/>
                </a:solidFill>
              </a:rPr>
              <a:t>1</a:t>
            </a:r>
          </a:p>
        </p:txBody>
      </p:sp>
      <p:sp>
        <p:nvSpPr>
          <p:cNvPr id="3" name="Rectangle 29"/>
          <p:cNvSpPr>
            <a:spLocks noChangeArrowheads="1"/>
          </p:cNvSpPr>
          <p:nvPr/>
        </p:nvSpPr>
        <p:spPr bwMode="auto">
          <a:xfrm>
            <a:off x="3348038" y="4525963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/>
              <a:t>2</a:t>
            </a:r>
          </a:p>
        </p:txBody>
      </p:sp>
      <p:sp>
        <p:nvSpPr>
          <p:cNvPr id="9243" name="Rectangle 30"/>
          <p:cNvSpPr>
            <a:spLocks noChangeArrowheads="1"/>
          </p:cNvSpPr>
          <p:nvPr/>
        </p:nvSpPr>
        <p:spPr bwMode="auto">
          <a:xfrm>
            <a:off x="5580063" y="2149475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/>
              <a:t>2</a:t>
            </a:r>
          </a:p>
        </p:txBody>
      </p:sp>
      <p:sp>
        <p:nvSpPr>
          <p:cNvPr id="9247" name="Rectangle 31"/>
          <p:cNvSpPr>
            <a:spLocks noChangeArrowheads="1"/>
          </p:cNvSpPr>
          <p:nvPr/>
        </p:nvSpPr>
        <p:spPr bwMode="auto">
          <a:xfrm>
            <a:off x="6516688" y="2149475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>
                <a:solidFill>
                  <a:srgbClr val="CC0000"/>
                </a:solidFill>
              </a:rPr>
              <a:t>2</a:t>
            </a:r>
          </a:p>
        </p:txBody>
      </p:sp>
      <p:sp>
        <p:nvSpPr>
          <p:cNvPr id="9248" name="Rectangle 32"/>
          <p:cNvSpPr>
            <a:spLocks noChangeArrowheads="1"/>
          </p:cNvSpPr>
          <p:nvPr/>
        </p:nvSpPr>
        <p:spPr bwMode="auto">
          <a:xfrm>
            <a:off x="2411413" y="3662363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>
                <a:solidFill>
                  <a:srgbClr val="CC0000"/>
                </a:solidFill>
              </a:rPr>
              <a:t>2</a:t>
            </a:r>
          </a:p>
        </p:txBody>
      </p:sp>
      <p:sp>
        <p:nvSpPr>
          <p:cNvPr id="9246" name="Rectangle 33"/>
          <p:cNvSpPr>
            <a:spLocks noChangeArrowheads="1"/>
          </p:cNvSpPr>
          <p:nvPr/>
        </p:nvSpPr>
        <p:spPr bwMode="auto">
          <a:xfrm>
            <a:off x="3348038" y="3662363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/>
              <a:t>3</a:t>
            </a:r>
          </a:p>
        </p:txBody>
      </p:sp>
      <p:sp>
        <p:nvSpPr>
          <p:cNvPr id="9250" name="Rectangle 34"/>
          <p:cNvSpPr>
            <a:spLocks noChangeArrowheads="1"/>
          </p:cNvSpPr>
          <p:nvPr/>
        </p:nvSpPr>
        <p:spPr bwMode="auto">
          <a:xfrm>
            <a:off x="2484438" y="4525963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>
                <a:solidFill>
                  <a:srgbClr val="CC0000"/>
                </a:solidFill>
              </a:rPr>
              <a:t>3</a:t>
            </a:r>
          </a:p>
        </p:txBody>
      </p:sp>
      <p:sp>
        <p:nvSpPr>
          <p:cNvPr id="9251" name="Rectangle 35"/>
          <p:cNvSpPr>
            <a:spLocks noChangeArrowheads="1"/>
          </p:cNvSpPr>
          <p:nvPr/>
        </p:nvSpPr>
        <p:spPr bwMode="auto">
          <a:xfrm>
            <a:off x="6443663" y="3068638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>
                <a:solidFill>
                  <a:srgbClr val="CC0000"/>
                </a:solidFill>
              </a:rPr>
              <a:t>3</a:t>
            </a:r>
          </a:p>
        </p:txBody>
      </p:sp>
      <p:sp>
        <p:nvSpPr>
          <p:cNvPr id="9249" name="Rectangle 36"/>
          <p:cNvSpPr>
            <a:spLocks noChangeArrowheads="1"/>
          </p:cNvSpPr>
          <p:nvPr/>
        </p:nvSpPr>
        <p:spPr bwMode="auto">
          <a:xfrm>
            <a:off x="5580063" y="3949700"/>
            <a:ext cx="466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4000" b="1"/>
              <a:t>3</a:t>
            </a:r>
          </a:p>
        </p:txBody>
      </p:sp>
      <p:sp>
        <p:nvSpPr>
          <p:cNvPr id="4" name="WordArt 37"/>
          <p:cNvSpPr>
            <a:spLocks noChangeArrowheads="1" noChangeShapeType="1" noTextEdit="1"/>
          </p:cNvSpPr>
          <p:nvPr/>
        </p:nvSpPr>
        <p:spPr bwMode="auto">
          <a:xfrm>
            <a:off x="1804081" y="99787"/>
            <a:ext cx="777194" cy="153624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3</a:t>
            </a:r>
          </a:p>
        </p:txBody>
      </p:sp>
      <p:sp>
        <p:nvSpPr>
          <p:cNvPr id="5" name="WordArt 38"/>
          <p:cNvSpPr>
            <a:spLocks noChangeArrowheads="1" noChangeShapeType="1" noTextEdit="1"/>
          </p:cNvSpPr>
          <p:nvPr/>
        </p:nvSpPr>
        <p:spPr bwMode="auto">
          <a:xfrm>
            <a:off x="6910388" y="4992460"/>
            <a:ext cx="769483" cy="1430111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1</a:t>
            </a:r>
          </a:p>
        </p:txBody>
      </p:sp>
      <p:sp>
        <p:nvSpPr>
          <p:cNvPr id="9252" name="WordArt 39"/>
          <p:cNvSpPr>
            <a:spLocks noChangeArrowheads="1" noChangeShapeType="1" noTextEdit="1"/>
          </p:cNvSpPr>
          <p:nvPr/>
        </p:nvSpPr>
        <p:spPr bwMode="auto">
          <a:xfrm>
            <a:off x="371884" y="2149475"/>
            <a:ext cx="842736" cy="174148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2</a:t>
            </a:r>
          </a:p>
        </p:txBody>
      </p:sp>
      <p:sp>
        <p:nvSpPr>
          <p:cNvPr id="9253" name="WordArt 40"/>
          <p:cNvSpPr>
            <a:spLocks noChangeArrowheads="1" noChangeShapeType="1" noTextEdit="1"/>
          </p:cNvSpPr>
          <p:nvPr/>
        </p:nvSpPr>
        <p:spPr bwMode="auto">
          <a:xfrm>
            <a:off x="7812088" y="1484313"/>
            <a:ext cx="1079500" cy="16097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95461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2" grpId="0"/>
      <p:bldP spid="92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76C2403-0E9A-4D32-A093-DD7E75CF3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11266" name="WordArt 9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3673475" cy="117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3  +   2  =  5</a:t>
            </a:r>
          </a:p>
        </p:txBody>
      </p:sp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971550" y="260350"/>
            <a:ext cx="936625" cy="1152525"/>
          </a:xfrm>
          <a:prstGeom prst="rect">
            <a:avLst/>
          </a:prstGeom>
          <a:solidFill>
            <a:schemeClr val="bg1"/>
          </a:solidFill>
          <a:ln w="57150">
            <a:solidFill>
              <a:srgbClr val="005654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1268" name="WordArt 16"/>
          <p:cNvSpPr>
            <a:spLocks noChangeArrowheads="1" noChangeShapeType="1" noTextEdit="1"/>
          </p:cNvSpPr>
          <p:nvPr/>
        </p:nvSpPr>
        <p:spPr bwMode="auto">
          <a:xfrm>
            <a:off x="395288" y="1628775"/>
            <a:ext cx="3673475" cy="117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5  -   1   =  4</a:t>
            </a:r>
          </a:p>
        </p:txBody>
      </p:sp>
      <p:sp>
        <p:nvSpPr>
          <p:cNvPr id="11269" name="WordArt 17"/>
          <p:cNvSpPr>
            <a:spLocks noChangeArrowheads="1" noChangeShapeType="1" noTextEdit="1"/>
          </p:cNvSpPr>
          <p:nvPr/>
        </p:nvSpPr>
        <p:spPr bwMode="auto">
          <a:xfrm>
            <a:off x="323850" y="3068638"/>
            <a:ext cx="3673475" cy="117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3  +   1   =  4</a:t>
            </a:r>
          </a:p>
        </p:txBody>
      </p:sp>
      <p:sp>
        <p:nvSpPr>
          <p:cNvPr id="11270" name="WordArt 18"/>
          <p:cNvSpPr>
            <a:spLocks noChangeArrowheads="1" noChangeShapeType="1" noTextEdit="1"/>
          </p:cNvSpPr>
          <p:nvPr/>
        </p:nvSpPr>
        <p:spPr bwMode="auto">
          <a:xfrm>
            <a:off x="323850" y="4581525"/>
            <a:ext cx="3673475" cy="117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4   -    3   =  1</a:t>
            </a:r>
          </a:p>
        </p:txBody>
      </p:sp>
      <p:sp>
        <p:nvSpPr>
          <p:cNvPr id="11271" name="WordArt 19"/>
          <p:cNvSpPr>
            <a:spLocks noChangeArrowheads="1" noChangeShapeType="1" noTextEdit="1"/>
          </p:cNvSpPr>
          <p:nvPr/>
        </p:nvSpPr>
        <p:spPr bwMode="auto">
          <a:xfrm>
            <a:off x="5148263" y="3933825"/>
            <a:ext cx="3673475" cy="117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2  +  2 = 4</a:t>
            </a:r>
          </a:p>
        </p:txBody>
      </p:sp>
      <p:sp>
        <p:nvSpPr>
          <p:cNvPr id="11272" name="WordArt 20"/>
          <p:cNvSpPr>
            <a:spLocks noChangeArrowheads="1" noChangeShapeType="1" noTextEdit="1"/>
          </p:cNvSpPr>
          <p:nvPr/>
        </p:nvSpPr>
        <p:spPr bwMode="auto">
          <a:xfrm>
            <a:off x="5219700" y="5373688"/>
            <a:ext cx="3673475" cy="117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4   -   1  =  3</a:t>
            </a:r>
          </a:p>
        </p:txBody>
      </p:sp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900113" y="1628775"/>
            <a:ext cx="936625" cy="1152525"/>
          </a:xfrm>
          <a:prstGeom prst="rect">
            <a:avLst/>
          </a:prstGeom>
          <a:solidFill>
            <a:schemeClr val="bg1"/>
          </a:solidFill>
          <a:ln w="57150">
            <a:solidFill>
              <a:srgbClr val="005654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62" name="Rectangle 22"/>
          <p:cNvSpPr>
            <a:spLocks noChangeArrowheads="1"/>
          </p:cNvSpPr>
          <p:nvPr/>
        </p:nvSpPr>
        <p:spPr bwMode="auto">
          <a:xfrm>
            <a:off x="900113" y="3117057"/>
            <a:ext cx="936625" cy="1152525"/>
          </a:xfrm>
          <a:prstGeom prst="rect">
            <a:avLst/>
          </a:prstGeom>
          <a:solidFill>
            <a:schemeClr val="bg1"/>
          </a:solidFill>
          <a:ln w="57150">
            <a:solidFill>
              <a:srgbClr val="005654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63" name="Rectangle 23"/>
          <p:cNvSpPr>
            <a:spLocks noChangeArrowheads="1"/>
          </p:cNvSpPr>
          <p:nvPr/>
        </p:nvSpPr>
        <p:spPr bwMode="auto">
          <a:xfrm>
            <a:off x="900113" y="4652963"/>
            <a:ext cx="936625" cy="1152525"/>
          </a:xfrm>
          <a:prstGeom prst="rect">
            <a:avLst/>
          </a:prstGeom>
          <a:solidFill>
            <a:schemeClr val="bg1"/>
          </a:solidFill>
          <a:ln w="57150">
            <a:solidFill>
              <a:srgbClr val="005654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64" name="Rectangle 24"/>
          <p:cNvSpPr>
            <a:spLocks noChangeArrowheads="1"/>
          </p:cNvSpPr>
          <p:nvPr/>
        </p:nvSpPr>
        <p:spPr bwMode="auto">
          <a:xfrm>
            <a:off x="5795963" y="4005263"/>
            <a:ext cx="936625" cy="1152525"/>
          </a:xfrm>
          <a:prstGeom prst="rect">
            <a:avLst/>
          </a:prstGeom>
          <a:solidFill>
            <a:schemeClr val="bg1"/>
          </a:solidFill>
          <a:ln w="57150">
            <a:solidFill>
              <a:srgbClr val="005654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10265" name="Rectangle 25"/>
          <p:cNvSpPr>
            <a:spLocks noChangeArrowheads="1"/>
          </p:cNvSpPr>
          <p:nvPr/>
        </p:nvSpPr>
        <p:spPr bwMode="auto">
          <a:xfrm>
            <a:off x="5867400" y="5373688"/>
            <a:ext cx="936625" cy="1152525"/>
          </a:xfrm>
          <a:prstGeom prst="rect">
            <a:avLst/>
          </a:prstGeom>
          <a:solidFill>
            <a:schemeClr val="bg1"/>
          </a:solidFill>
          <a:ln w="57150">
            <a:solidFill>
              <a:srgbClr val="005654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</a:endParaRPr>
          </a:p>
        </p:txBody>
      </p:sp>
      <p:pic>
        <p:nvPicPr>
          <p:cNvPr id="11278" name="Picture 26" descr="j029497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4813"/>
            <a:ext cx="2820987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8588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5" grpId="0" animBg="1"/>
      <p:bldP spid="10261" grpId="0" animBg="1"/>
      <p:bldP spid="10262" grpId="0" animBg="1"/>
      <p:bldP spid="10263" grpId="0" animBg="1"/>
      <p:bldP spid="10264" grpId="0" animBg="1"/>
      <p:bldP spid="1026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F171853-81D2-458A-980E-F16F45A4ED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>
            <a:normAutofit/>
          </a:bodyPr>
          <a:lstStyle/>
          <a:p>
            <a:endParaRPr lang="ru-RU" sz="4000" b="1" dirty="0">
              <a:solidFill>
                <a:srgbClr val="FFC000"/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208314" y="1023257"/>
            <a:ext cx="4114800" cy="2220686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8" name="Полилиния 7"/>
          <p:cNvSpPr/>
          <p:nvPr/>
        </p:nvSpPr>
        <p:spPr>
          <a:xfrm>
            <a:off x="5464629" y="2498297"/>
            <a:ext cx="2746347" cy="3260966"/>
          </a:xfrm>
          <a:custGeom>
            <a:avLst/>
            <a:gdLst>
              <a:gd name="connsiteX0" fmla="*/ 0 w 2746347"/>
              <a:gd name="connsiteY0" fmla="*/ 1714474 h 3260966"/>
              <a:gd name="connsiteX1" fmla="*/ 2013857 w 2746347"/>
              <a:gd name="connsiteY1" fmla="*/ 3249360 h 3260966"/>
              <a:gd name="connsiteX2" fmla="*/ 718457 w 2746347"/>
              <a:gd name="connsiteY2" fmla="*/ 996017 h 3260966"/>
              <a:gd name="connsiteX3" fmla="*/ 2645228 w 2746347"/>
              <a:gd name="connsiteY3" fmla="*/ 1747132 h 3260966"/>
              <a:gd name="connsiteX4" fmla="*/ 2471057 w 2746347"/>
              <a:gd name="connsiteY4" fmla="*/ 146932 h 3260966"/>
              <a:gd name="connsiteX5" fmla="*/ 2427514 w 2746347"/>
              <a:gd name="connsiteY5" fmla="*/ 59846 h 3260966"/>
              <a:gd name="connsiteX6" fmla="*/ 2438400 w 2746347"/>
              <a:gd name="connsiteY6" fmla="*/ 38074 h 3260966"/>
              <a:gd name="connsiteX7" fmla="*/ 2438400 w 2746347"/>
              <a:gd name="connsiteY7" fmla="*/ 38074 h 3260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6347" h="3260966">
                <a:moveTo>
                  <a:pt x="0" y="1714474"/>
                </a:moveTo>
                <a:cubicBezTo>
                  <a:pt x="947057" y="2541788"/>
                  <a:pt x="1894114" y="3369103"/>
                  <a:pt x="2013857" y="3249360"/>
                </a:cubicBezTo>
                <a:cubicBezTo>
                  <a:pt x="2133600" y="3129617"/>
                  <a:pt x="613229" y="1246388"/>
                  <a:pt x="718457" y="996017"/>
                </a:cubicBezTo>
                <a:cubicBezTo>
                  <a:pt x="823685" y="745646"/>
                  <a:pt x="2353128" y="1888646"/>
                  <a:pt x="2645228" y="1747132"/>
                </a:cubicBezTo>
                <a:cubicBezTo>
                  <a:pt x="2937328" y="1605618"/>
                  <a:pt x="2507343" y="428146"/>
                  <a:pt x="2471057" y="146932"/>
                </a:cubicBezTo>
                <a:cubicBezTo>
                  <a:pt x="2434771" y="-134282"/>
                  <a:pt x="2432957" y="77989"/>
                  <a:pt x="2427514" y="59846"/>
                </a:cubicBezTo>
                <a:cubicBezTo>
                  <a:pt x="2422071" y="41703"/>
                  <a:pt x="2438400" y="38074"/>
                  <a:pt x="2438400" y="38074"/>
                </a:cubicBezTo>
                <a:lnTo>
                  <a:pt x="2438400" y="38074"/>
                </a:lnTo>
              </a:path>
            </a:pathLst>
          </a:custGeom>
          <a:ln w="57150"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Дуга 8"/>
          <p:cNvSpPr/>
          <p:nvPr/>
        </p:nvSpPr>
        <p:spPr>
          <a:xfrm>
            <a:off x="986599" y="4285561"/>
            <a:ext cx="3755572" cy="1872343"/>
          </a:xfrm>
          <a:prstGeom prst="arc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1233889" y="2313542"/>
            <a:ext cx="3260993" cy="1972019"/>
          </a:xfrm>
          <a:custGeom>
            <a:avLst/>
            <a:gdLst>
              <a:gd name="connsiteX0" fmla="*/ 0 w 3260993"/>
              <a:gd name="connsiteY0" fmla="*/ 1972019 h 1972019"/>
              <a:gd name="connsiteX1" fmla="*/ 11017 w 3260993"/>
              <a:gd name="connsiteY1" fmla="*/ 1916935 h 1972019"/>
              <a:gd name="connsiteX2" fmla="*/ 33051 w 3260993"/>
              <a:gd name="connsiteY2" fmla="*/ 1740665 h 1972019"/>
              <a:gd name="connsiteX3" fmla="*/ 44068 w 3260993"/>
              <a:gd name="connsiteY3" fmla="*/ 1685581 h 1972019"/>
              <a:gd name="connsiteX4" fmla="*/ 66101 w 3260993"/>
              <a:gd name="connsiteY4" fmla="*/ 1619480 h 1972019"/>
              <a:gd name="connsiteX5" fmla="*/ 77118 w 3260993"/>
              <a:gd name="connsiteY5" fmla="*/ 1586429 h 1972019"/>
              <a:gd name="connsiteX6" fmla="*/ 110169 w 3260993"/>
              <a:gd name="connsiteY6" fmla="*/ 1564395 h 1972019"/>
              <a:gd name="connsiteX7" fmla="*/ 176270 w 3260993"/>
              <a:gd name="connsiteY7" fmla="*/ 1509311 h 1972019"/>
              <a:gd name="connsiteX8" fmla="*/ 209321 w 3260993"/>
              <a:gd name="connsiteY8" fmla="*/ 1498294 h 1972019"/>
              <a:gd name="connsiteX9" fmla="*/ 242371 w 3260993"/>
              <a:gd name="connsiteY9" fmla="*/ 1465244 h 1972019"/>
              <a:gd name="connsiteX10" fmla="*/ 319489 w 3260993"/>
              <a:gd name="connsiteY10" fmla="*/ 1432193 h 1972019"/>
              <a:gd name="connsiteX11" fmla="*/ 352540 w 3260993"/>
              <a:gd name="connsiteY11" fmla="*/ 1410159 h 1972019"/>
              <a:gd name="connsiteX12" fmla="*/ 462709 w 3260993"/>
              <a:gd name="connsiteY12" fmla="*/ 1388125 h 1972019"/>
              <a:gd name="connsiteX13" fmla="*/ 705080 w 3260993"/>
              <a:gd name="connsiteY13" fmla="*/ 1399142 h 1972019"/>
              <a:gd name="connsiteX14" fmla="*/ 738130 w 3260993"/>
              <a:gd name="connsiteY14" fmla="*/ 1410159 h 1972019"/>
              <a:gd name="connsiteX15" fmla="*/ 782198 w 3260993"/>
              <a:gd name="connsiteY15" fmla="*/ 1421176 h 1972019"/>
              <a:gd name="connsiteX16" fmla="*/ 848299 w 3260993"/>
              <a:gd name="connsiteY16" fmla="*/ 1443210 h 1972019"/>
              <a:gd name="connsiteX17" fmla="*/ 892366 w 3260993"/>
              <a:gd name="connsiteY17" fmla="*/ 1454227 h 1972019"/>
              <a:gd name="connsiteX18" fmla="*/ 936434 w 3260993"/>
              <a:gd name="connsiteY18" fmla="*/ 1476260 h 1972019"/>
              <a:gd name="connsiteX19" fmla="*/ 969484 w 3260993"/>
              <a:gd name="connsiteY19" fmla="*/ 1487277 h 1972019"/>
              <a:gd name="connsiteX20" fmla="*/ 1035586 w 3260993"/>
              <a:gd name="connsiteY20" fmla="*/ 1520328 h 1972019"/>
              <a:gd name="connsiteX21" fmla="*/ 1068636 w 3260993"/>
              <a:gd name="connsiteY21" fmla="*/ 1542362 h 1972019"/>
              <a:gd name="connsiteX22" fmla="*/ 1156771 w 3260993"/>
              <a:gd name="connsiteY22" fmla="*/ 1564395 h 1972019"/>
              <a:gd name="connsiteX23" fmla="*/ 1222872 w 3260993"/>
              <a:gd name="connsiteY23" fmla="*/ 1586429 h 1972019"/>
              <a:gd name="connsiteX24" fmla="*/ 1255923 w 3260993"/>
              <a:gd name="connsiteY24" fmla="*/ 1597446 h 1972019"/>
              <a:gd name="connsiteX25" fmla="*/ 1476260 w 3260993"/>
              <a:gd name="connsiteY25" fmla="*/ 1575412 h 1972019"/>
              <a:gd name="connsiteX26" fmla="*/ 1509311 w 3260993"/>
              <a:gd name="connsiteY26" fmla="*/ 1564395 h 1972019"/>
              <a:gd name="connsiteX27" fmla="*/ 1553378 w 3260993"/>
              <a:gd name="connsiteY27" fmla="*/ 1498294 h 1972019"/>
              <a:gd name="connsiteX28" fmla="*/ 1586429 w 3260993"/>
              <a:gd name="connsiteY28" fmla="*/ 1465244 h 1972019"/>
              <a:gd name="connsiteX29" fmla="*/ 1630497 w 3260993"/>
              <a:gd name="connsiteY29" fmla="*/ 1399142 h 1972019"/>
              <a:gd name="connsiteX30" fmla="*/ 1652530 w 3260993"/>
              <a:gd name="connsiteY30" fmla="*/ 1333041 h 1972019"/>
              <a:gd name="connsiteX31" fmla="*/ 1663547 w 3260993"/>
              <a:gd name="connsiteY31" fmla="*/ 1299991 h 1972019"/>
              <a:gd name="connsiteX32" fmla="*/ 1685581 w 3260993"/>
              <a:gd name="connsiteY32" fmla="*/ 1079653 h 1972019"/>
              <a:gd name="connsiteX33" fmla="*/ 1696598 w 3260993"/>
              <a:gd name="connsiteY33" fmla="*/ 991518 h 1972019"/>
              <a:gd name="connsiteX34" fmla="*/ 1718631 w 3260993"/>
              <a:gd name="connsiteY34" fmla="*/ 925417 h 1972019"/>
              <a:gd name="connsiteX35" fmla="*/ 1762699 w 3260993"/>
              <a:gd name="connsiteY35" fmla="*/ 859316 h 1972019"/>
              <a:gd name="connsiteX36" fmla="*/ 1784733 w 3260993"/>
              <a:gd name="connsiteY36" fmla="*/ 826265 h 1972019"/>
              <a:gd name="connsiteX37" fmla="*/ 1795750 w 3260993"/>
              <a:gd name="connsiteY37" fmla="*/ 793215 h 1972019"/>
              <a:gd name="connsiteX38" fmla="*/ 1894901 w 3260993"/>
              <a:gd name="connsiteY38" fmla="*/ 705080 h 1972019"/>
              <a:gd name="connsiteX39" fmla="*/ 1961003 w 3260993"/>
              <a:gd name="connsiteY39" fmla="*/ 683046 h 1972019"/>
              <a:gd name="connsiteX40" fmla="*/ 1994053 w 3260993"/>
              <a:gd name="connsiteY40" fmla="*/ 661012 h 1972019"/>
              <a:gd name="connsiteX41" fmla="*/ 2357610 w 3260993"/>
              <a:gd name="connsiteY41" fmla="*/ 661012 h 1972019"/>
              <a:gd name="connsiteX42" fmla="*/ 2710150 w 3260993"/>
              <a:gd name="connsiteY42" fmla="*/ 672029 h 1972019"/>
              <a:gd name="connsiteX43" fmla="*/ 3007605 w 3260993"/>
              <a:gd name="connsiteY43" fmla="*/ 694063 h 1972019"/>
              <a:gd name="connsiteX44" fmla="*/ 3084723 w 3260993"/>
              <a:gd name="connsiteY44" fmla="*/ 683046 h 1972019"/>
              <a:gd name="connsiteX45" fmla="*/ 3150824 w 3260993"/>
              <a:gd name="connsiteY45" fmla="*/ 661012 h 1972019"/>
              <a:gd name="connsiteX46" fmla="*/ 3183875 w 3260993"/>
              <a:gd name="connsiteY46" fmla="*/ 594911 h 1972019"/>
              <a:gd name="connsiteX47" fmla="*/ 3194892 w 3260993"/>
              <a:gd name="connsiteY47" fmla="*/ 561860 h 1972019"/>
              <a:gd name="connsiteX48" fmla="*/ 3227942 w 3260993"/>
              <a:gd name="connsiteY48" fmla="*/ 539827 h 1972019"/>
              <a:gd name="connsiteX49" fmla="*/ 3260993 w 3260993"/>
              <a:gd name="connsiteY49" fmla="*/ 418641 h 1972019"/>
              <a:gd name="connsiteX50" fmla="*/ 3249976 w 3260993"/>
              <a:gd name="connsiteY50" fmla="*/ 253388 h 1972019"/>
              <a:gd name="connsiteX51" fmla="*/ 3238959 w 3260993"/>
              <a:gd name="connsiteY51" fmla="*/ 198304 h 1972019"/>
              <a:gd name="connsiteX52" fmla="*/ 3227942 w 3260993"/>
              <a:gd name="connsiteY52" fmla="*/ 132203 h 1972019"/>
              <a:gd name="connsiteX53" fmla="*/ 3172858 w 3260993"/>
              <a:gd name="connsiteY53" fmla="*/ 33051 h 1972019"/>
              <a:gd name="connsiteX54" fmla="*/ 3150824 w 3260993"/>
              <a:gd name="connsiteY54" fmla="*/ 0 h 1972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260993" h="1972019">
                <a:moveTo>
                  <a:pt x="0" y="1972019"/>
                </a:moveTo>
                <a:cubicBezTo>
                  <a:pt x="3672" y="1953658"/>
                  <a:pt x="8369" y="1935472"/>
                  <a:pt x="11017" y="1916935"/>
                </a:cubicBezTo>
                <a:cubicBezTo>
                  <a:pt x="32539" y="1766280"/>
                  <a:pt x="11367" y="1870767"/>
                  <a:pt x="33051" y="1740665"/>
                </a:cubicBezTo>
                <a:cubicBezTo>
                  <a:pt x="36129" y="1722195"/>
                  <a:pt x="39141" y="1703646"/>
                  <a:pt x="44068" y="1685581"/>
                </a:cubicBezTo>
                <a:cubicBezTo>
                  <a:pt x="50179" y="1663174"/>
                  <a:pt x="58757" y="1641514"/>
                  <a:pt x="66101" y="1619480"/>
                </a:cubicBezTo>
                <a:cubicBezTo>
                  <a:pt x="69773" y="1608463"/>
                  <a:pt x="67455" y="1592871"/>
                  <a:pt x="77118" y="1586429"/>
                </a:cubicBezTo>
                <a:cubicBezTo>
                  <a:pt x="88135" y="1579084"/>
                  <a:pt x="99997" y="1572872"/>
                  <a:pt x="110169" y="1564395"/>
                </a:cubicBezTo>
                <a:cubicBezTo>
                  <a:pt x="146717" y="1533939"/>
                  <a:pt x="135240" y="1529826"/>
                  <a:pt x="176270" y="1509311"/>
                </a:cubicBezTo>
                <a:cubicBezTo>
                  <a:pt x="186657" y="1504118"/>
                  <a:pt x="198304" y="1501966"/>
                  <a:pt x="209321" y="1498294"/>
                </a:cubicBezTo>
                <a:cubicBezTo>
                  <a:pt x="220338" y="1487277"/>
                  <a:pt x="229693" y="1474300"/>
                  <a:pt x="242371" y="1465244"/>
                </a:cubicBezTo>
                <a:cubicBezTo>
                  <a:pt x="295863" y="1427035"/>
                  <a:pt x="271539" y="1456168"/>
                  <a:pt x="319489" y="1432193"/>
                </a:cubicBezTo>
                <a:cubicBezTo>
                  <a:pt x="331332" y="1426271"/>
                  <a:pt x="340697" y="1416080"/>
                  <a:pt x="352540" y="1410159"/>
                </a:cubicBezTo>
                <a:cubicBezTo>
                  <a:pt x="383305" y="1394776"/>
                  <a:pt x="434289" y="1392185"/>
                  <a:pt x="462709" y="1388125"/>
                </a:cubicBezTo>
                <a:cubicBezTo>
                  <a:pt x="543499" y="1391797"/>
                  <a:pt x="624464" y="1392693"/>
                  <a:pt x="705080" y="1399142"/>
                </a:cubicBezTo>
                <a:cubicBezTo>
                  <a:pt x="716656" y="1400068"/>
                  <a:pt x="726964" y="1406969"/>
                  <a:pt x="738130" y="1410159"/>
                </a:cubicBezTo>
                <a:cubicBezTo>
                  <a:pt x="752689" y="1414319"/>
                  <a:pt x="767695" y="1416825"/>
                  <a:pt x="782198" y="1421176"/>
                </a:cubicBezTo>
                <a:cubicBezTo>
                  <a:pt x="804444" y="1427850"/>
                  <a:pt x="825767" y="1437577"/>
                  <a:pt x="848299" y="1443210"/>
                </a:cubicBezTo>
                <a:cubicBezTo>
                  <a:pt x="862988" y="1446882"/>
                  <a:pt x="878189" y="1448911"/>
                  <a:pt x="892366" y="1454227"/>
                </a:cubicBezTo>
                <a:cubicBezTo>
                  <a:pt x="907743" y="1459993"/>
                  <a:pt x="921339" y="1469791"/>
                  <a:pt x="936434" y="1476260"/>
                </a:cubicBezTo>
                <a:cubicBezTo>
                  <a:pt x="947108" y="1480834"/>
                  <a:pt x="959097" y="1482084"/>
                  <a:pt x="969484" y="1487277"/>
                </a:cubicBezTo>
                <a:cubicBezTo>
                  <a:pt x="1054907" y="1529989"/>
                  <a:pt x="952515" y="1492638"/>
                  <a:pt x="1035586" y="1520328"/>
                </a:cubicBezTo>
                <a:cubicBezTo>
                  <a:pt x="1046603" y="1527673"/>
                  <a:pt x="1056793" y="1536441"/>
                  <a:pt x="1068636" y="1542362"/>
                </a:cubicBezTo>
                <a:cubicBezTo>
                  <a:pt x="1095372" y="1555730"/>
                  <a:pt x="1129126" y="1556855"/>
                  <a:pt x="1156771" y="1564395"/>
                </a:cubicBezTo>
                <a:cubicBezTo>
                  <a:pt x="1179178" y="1570506"/>
                  <a:pt x="1200838" y="1579084"/>
                  <a:pt x="1222872" y="1586429"/>
                </a:cubicBezTo>
                <a:lnTo>
                  <a:pt x="1255923" y="1597446"/>
                </a:lnTo>
                <a:cubicBezTo>
                  <a:pt x="1329369" y="1590101"/>
                  <a:pt x="1403068" y="1584959"/>
                  <a:pt x="1476260" y="1575412"/>
                </a:cubicBezTo>
                <a:cubicBezTo>
                  <a:pt x="1487775" y="1573910"/>
                  <a:pt x="1501099" y="1572607"/>
                  <a:pt x="1509311" y="1564395"/>
                </a:cubicBezTo>
                <a:cubicBezTo>
                  <a:pt x="1528036" y="1545670"/>
                  <a:pt x="1534653" y="1517019"/>
                  <a:pt x="1553378" y="1498294"/>
                </a:cubicBezTo>
                <a:cubicBezTo>
                  <a:pt x="1564395" y="1487277"/>
                  <a:pt x="1576864" y="1477542"/>
                  <a:pt x="1586429" y="1465244"/>
                </a:cubicBezTo>
                <a:cubicBezTo>
                  <a:pt x="1602687" y="1444341"/>
                  <a:pt x="1630497" y="1399142"/>
                  <a:pt x="1630497" y="1399142"/>
                </a:cubicBezTo>
                <a:lnTo>
                  <a:pt x="1652530" y="1333041"/>
                </a:lnTo>
                <a:lnTo>
                  <a:pt x="1663547" y="1299991"/>
                </a:lnTo>
                <a:cubicBezTo>
                  <a:pt x="1689071" y="1095798"/>
                  <a:pt x="1658630" y="1349165"/>
                  <a:pt x="1685581" y="1079653"/>
                </a:cubicBezTo>
                <a:cubicBezTo>
                  <a:pt x="1688527" y="1050193"/>
                  <a:pt x="1690395" y="1020468"/>
                  <a:pt x="1696598" y="991518"/>
                </a:cubicBezTo>
                <a:cubicBezTo>
                  <a:pt x="1701464" y="968808"/>
                  <a:pt x="1705748" y="944742"/>
                  <a:pt x="1718631" y="925417"/>
                </a:cubicBezTo>
                <a:lnTo>
                  <a:pt x="1762699" y="859316"/>
                </a:lnTo>
                <a:cubicBezTo>
                  <a:pt x="1770044" y="848299"/>
                  <a:pt x="1780546" y="838826"/>
                  <a:pt x="1784733" y="826265"/>
                </a:cubicBezTo>
                <a:cubicBezTo>
                  <a:pt x="1788405" y="815248"/>
                  <a:pt x="1788621" y="802381"/>
                  <a:pt x="1795750" y="793215"/>
                </a:cubicBezTo>
                <a:cubicBezTo>
                  <a:pt x="1808922" y="776279"/>
                  <a:pt x="1862392" y="719528"/>
                  <a:pt x="1894901" y="705080"/>
                </a:cubicBezTo>
                <a:cubicBezTo>
                  <a:pt x="1916125" y="695647"/>
                  <a:pt x="1961003" y="683046"/>
                  <a:pt x="1961003" y="683046"/>
                </a:cubicBezTo>
                <a:cubicBezTo>
                  <a:pt x="1972020" y="675701"/>
                  <a:pt x="1981279" y="664496"/>
                  <a:pt x="1994053" y="661012"/>
                </a:cubicBezTo>
                <a:cubicBezTo>
                  <a:pt x="2088874" y="635151"/>
                  <a:pt x="2314791" y="659510"/>
                  <a:pt x="2357610" y="661012"/>
                </a:cubicBezTo>
                <a:lnTo>
                  <a:pt x="2710150" y="672029"/>
                </a:lnTo>
                <a:cubicBezTo>
                  <a:pt x="2827872" y="701460"/>
                  <a:pt x="2785788" y="694063"/>
                  <a:pt x="3007605" y="694063"/>
                </a:cubicBezTo>
                <a:cubicBezTo>
                  <a:pt x="3033572" y="694063"/>
                  <a:pt x="3059017" y="686718"/>
                  <a:pt x="3084723" y="683046"/>
                </a:cubicBezTo>
                <a:cubicBezTo>
                  <a:pt x="3106757" y="675701"/>
                  <a:pt x="3143479" y="683046"/>
                  <a:pt x="3150824" y="661012"/>
                </a:cubicBezTo>
                <a:cubicBezTo>
                  <a:pt x="3178516" y="577937"/>
                  <a:pt x="3141160" y="680340"/>
                  <a:pt x="3183875" y="594911"/>
                </a:cubicBezTo>
                <a:cubicBezTo>
                  <a:pt x="3189068" y="584524"/>
                  <a:pt x="3187637" y="570928"/>
                  <a:pt x="3194892" y="561860"/>
                </a:cubicBezTo>
                <a:cubicBezTo>
                  <a:pt x="3203163" y="551521"/>
                  <a:pt x="3216925" y="547171"/>
                  <a:pt x="3227942" y="539827"/>
                </a:cubicBezTo>
                <a:cubicBezTo>
                  <a:pt x="3255897" y="455961"/>
                  <a:pt x="3245421" y="496500"/>
                  <a:pt x="3260993" y="418641"/>
                </a:cubicBezTo>
                <a:cubicBezTo>
                  <a:pt x="3257321" y="363557"/>
                  <a:pt x="3255469" y="308321"/>
                  <a:pt x="3249976" y="253388"/>
                </a:cubicBezTo>
                <a:cubicBezTo>
                  <a:pt x="3248113" y="234756"/>
                  <a:pt x="3242309" y="216727"/>
                  <a:pt x="3238959" y="198304"/>
                </a:cubicBezTo>
                <a:cubicBezTo>
                  <a:pt x="3234963" y="176327"/>
                  <a:pt x="3232788" y="154009"/>
                  <a:pt x="3227942" y="132203"/>
                </a:cubicBezTo>
                <a:cubicBezTo>
                  <a:pt x="3218246" y="88573"/>
                  <a:pt x="3201258" y="75651"/>
                  <a:pt x="3172858" y="33051"/>
                </a:cubicBezTo>
                <a:lnTo>
                  <a:pt x="3150824" y="0"/>
                </a:lnTo>
              </a:path>
            </a:pathLst>
          </a:custGeom>
          <a:ln w="57150"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5126254" y="1817914"/>
            <a:ext cx="2166257" cy="1426029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5223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E134FBF-13D7-4FA7-975F-E247FD1D2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>
            <a:normAutofit/>
          </a:bodyPr>
          <a:lstStyle/>
          <a:p>
            <a:endParaRPr lang="ru-RU" sz="4000" b="1" dirty="0">
              <a:solidFill>
                <a:srgbClr val="FFC000"/>
              </a:solidFill>
            </a:endParaRPr>
          </a:p>
        </p:txBody>
      </p:sp>
      <p:sp>
        <p:nvSpPr>
          <p:cNvPr id="4" name="Пятиугольник 3"/>
          <p:cNvSpPr/>
          <p:nvPr/>
        </p:nvSpPr>
        <p:spPr>
          <a:xfrm rot="8587179">
            <a:off x="4486823" y="2227321"/>
            <a:ext cx="3139023" cy="348343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2939143" y="4593772"/>
            <a:ext cx="304800" cy="326571"/>
          </a:xfrm>
          <a:prstGeom prst="ellipse">
            <a:avLst/>
          </a:prstGeom>
          <a:solidFill>
            <a:schemeClr val="tx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8790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264 0.1706 C -0.17674 0.17245 -0.17605 0.17431 -0.17431 0.18171 C -0.17466 0.1838 -0.17379 0.1875 -0.17535 0.18819 C -0.18577 0.19259 -0.18559 0.18889 -0.18733 0.18171 C -0.18507 0.17037 -0.18299 0.17222 -0.17431 0.17384 C -0.17014 0.18171 -0.16858 0.19398 -0.17657 0.19769 C -0.18195 0.19699 -0.19098 0.20139 -0.19098 0.1912 C -0.19098 0.18565 -0.18959 0.1838 -0.18611 0.18171 C -0.18386 0.18032 -0.179 0.17847 -0.179 0.17847 C -0.17622 0.17894 -0.17309 0.17847 -0.17066 0.18009 C -0.16841 0.18171 -0.1698 0.19005 -0.17066 0.1912 C -0.17414 0.19653 -0.17709 0.19745 -0.18143 0.19931 C -0.18507 0.19838 -0.18959 0.19954 -0.19202 0.19606 C -0.19393 0.19352 -0.1941 0.18958 -0.19566 0.18657 C -0.19306 0.17292 -0.1849 0.17523 -0.17535 0.17384 C -0.18004 0.16968 -0.17761 0.1706 -0.18264 0.1706 Z " pathEditMode="relative" ptsTypes="ffffffffffffffff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59D4FB1-29F9-40DF-89AB-F1EBF82D45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308304" y="11663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179512" y="116632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61103" y="1772816"/>
            <a:ext cx="8942385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  <a:r>
              <a:rPr lang="ru-RU" sz="2400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Прямую линию мы проводим по линейке.</a:t>
            </a:r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851" y="3150058"/>
            <a:ext cx="5808239" cy="724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0" name="Прямая соединительная линия 39"/>
          <p:cNvCxnSpPr/>
          <p:nvPr/>
        </p:nvCxnSpPr>
        <p:spPr>
          <a:xfrm>
            <a:off x="2156906" y="3150058"/>
            <a:ext cx="428297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890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85679B3-9F1E-459E-8C06-5A2D1623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027714" y="3341914"/>
            <a:ext cx="195943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724251" y="3080656"/>
            <a:ext cx="4998811" cy="751114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2282711" y="2408464"/>
            <a:ext cx="3881892" cy="2062842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977242" y="2155371"/>
            <a:ext cx="2296885" cy="2569028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355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4C1E471-5375-48C8-AA4C-AE5480BB8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cxnSp>
        <p:nvCxnSpPr>
          <p:cNvPr id="5" name="Прямая соединительная линия 4"/>
          <p:cNvCxnSpPr>
            <a:cxnSpLocks/>
          </p:cNvCxnSpPr>
          <p:nvPr/>
        </p:nvCxnSpPr>
        <p:spPr>
          <a:xfrm>
            <a:off x="1403498" y="1562986"/>
            <a:ext cx="5582093" cy="903767"/>
          </a:xfrm>
          <a:prstGeom prst="line">
            <a:avLst/>
          </a:prstGeom>
          <a:ln w="571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  <p:sp>
        <p:nvSpPr>
          <p:cNvPr id="40" name="TextBox 39"/>
          <p:cNvSpPr txBox="1"/>
          <p:nvPr/>
        </p:nvSpPr>
        <p:spPr>
          <a:xfrm>
            <a:off x="171432" y="153330"/>
            <a:ext cx="7136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</a:p>
        </p:txBody>
      </p:sp>
      <p:sp>
        <p:nvSpPr>
          <p:cNvPr id="18" name="Овал 17"/>
          <p:cNvSpPr/>
          <p:nvPr/>
        </p:nvSpPr>
        <p:spPr>
          <a:xfrm flipH="1">
            <a:off x="2624815" y="1736450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3813">
            <a:off x="1640610" y="2143972"/>
            <a:ext cx="5808239" cy="724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Овал 18"/>
          <p:cNvSpPr/>
          <p:nvPr/>
        </p:nvSpPr>
        <p:spPr>
          <a:xfrm flipH="1">
            <a:off x="5649159" y="2199356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757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3CF9182-E58F-472F-BAFC-D5592CE25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Страна Геометрия</a:t>
            </a:r>
          </a:p>
        </p:txBody>
      </p:sp>
      <p:sp>
        <p:nvSpPr>
          <p:cNvPr id="4" name="Овал 3"/>
          <p:cNvSpPr/>
          <p:nvPr/>
        </p:nvSpPr>
        <p:spPr>
          <a:xfrm>
            <a:off x="2112068" y="1935178"/>
            <a:ext cx="228600" cy="239485"/>
          </a:xfrm>
          <a:prstGeom prst="ellipse">
            <a:avLst/>
          </a:prstGeom>
          <a:solidFill>
            <a:srgbClr val="00206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056134" y="2744467"/>
            <a:ext cx="5617029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340668" y="4267200"/>
            <a:ext cx="5617029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660" y="5076487"/>
            <a:ext cx="5621337" cy="5556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  <a:effectLst/>
          <a:extLst/>
        </p:spPr>
      </p:pic>
      <p:sp>
        <p:nvSpPr>
          <p:cNvPr id="10" name="Полилиния 9"/>
          <p:cNvSpPr/>
          <p:nvPr/>
        </p:nvSpPr>
        <p:spPr>
          <a:xfrm>
            <a:off x="2643203" y="3203169"/>
            <a:ext cx="4267200" cy="544286"/>
          </a:xfrm>
          <a:custGeom>
            <a:avLst/>
            <a:gdLst>
              <a:gd name="connsiteX0" fmla="*/ 0 w 4267200"/>
              <a:gd name="connsiteY0" fmla="*/ 424543 h 544286"/>
              <a:gd name="connsiteX1" fmla="*/ 1110343 w 4267200"/>
              <a:gd name="connsiteY1" fmla="*/ 21771 h 544286"/>
              <a:gd name="connsiteX2" fmla="*/ 2471057 w 4267200"/>
              <a:gd name="connsiteY2" fmla="*/ 544286 h 544286"/>
              <a:gd name="connsiteX3" fmla="*/ 4267200 w 4267200"/>
              <a:gd name="connsiteY3" fmla="*/ 21771 h 544286"/>
              <a:gd name="connsiteX4" fmla="*/ 4267200 w 4267200"/>
              <a:gd name="connsiteY4" fmla="*/ 21771 h 544286"/>
              <a:gd name="connsiteX5" fmla="*/ 4267200 w 4267200"/>
              <a:gd name="connsiteY5" fmla="*/ 21771 h 544286"/>
              <a:gd name="connsiteX6" fmla="*/ 4267200 w 4267200"/>
              <a:gd name="connsiteY6" fmla="*/ 21771 h 544286"/>
              <a:gd name="connsiteX7" fmla="*/ 4267200 w 4267200"/>
              <a:gd name="connsiteY7" fmla="*/ 0 h 544286"/>
              <a:gd name="connsiteX8" fmla="*/ 4267200 w 4267200"/>
              <a:gd name="connsiteY8" fmla="*/ 0 h 544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67200" h="544286">
                <a:moveTo>
                  <a:pt x="0" y="424543"/>
                </a:moveTo>
                <a:cubicBezTo>
                  <a:pt x="349250" y="213178"/>
                  <a:pt x="698500" y="1814"/>
                  <a:pt x="1110343" y="21771"/>
                </a:cubicBezTo>
                <a:cubicBezTo>
                  <a:pt x="1522186" y="41728"/>
                  <a:pt x="1944914" y="544286"/>
                  <a:pt x="2471057" y="544286"/>
                </a:cubicBezTo>
                <a:cubicBezTo>
                  <a:pt x="2997200" y="544286"/>
                  <a:pt x="4267200" y="21771"/>
                  <a:pt x="4267200" y="21771"/>
                </a:cubicBezTo>
                <a:lnTo>
                  <a:pt x="4267200" y="21771"/>
                </a:lnTo>
                <a:lnTo>
                  <a:pt x="4267200" y="21771"/>
                </a:lnTo>
                <a:lnTo>
                  <a:pt x="4267200" y="21771"/>
                </a:lnTo>
                <a:lnTo>
                  <a:pt x="4267200" y="0"/>
                </a:lnTo>
                <a:lnTo>
                  <a:pt x="4267200" y="0"/>
                </a:lnTo>
              </a:path>
            </a:pathLst>
          </a:custGeom>
          <a:ln w="57150">
            <a:solidFill>
              <a:srgbClr val="00206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399F0B24-6238-4BBC-BFF8-ADF7CAE9716A}"/>
              </a:ext>
            </a:extLst>
          </p:cNvPr>
          <p:cNvSpPr/>
          <p:nvPr/>
        </p:nvSpPr>
        <p:spPr>
          <a:xfrm>
            <a:off x="7843397" y="4984527"/>
            <a:ext cx="228600" cy="239485"/>
          </a:xfrm>
          <a:prstGeom prst="ellipse">
            <a:avLst/>
          </a:prstGeom>
          <a:solidFill>
            <a:srgbClr val="00206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685E0FAE-C0E3-42E2-AD71-F10116FCEAF1}"/>
              </a:ext>
            </a:extLst>
          </p:cNvPr>
          <p:cNvSpPr/>
          <p:nvPr/>
        </p:nvSpPr>
        <p:spPr>
          <a:xfrm>
            <a:off x="2286085" y="4984528"/>
            <a:ext cx="228600" cy="239485"/>
          </a:xfrm>
          <a:prstGeom prst="ellipse">
            <a:avLst/>
          </a:prstGeom>
          <a:solidFill>
            <a:srgbClr val="00206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CD5F3824-30BA-47A8-9E80-849EF0EBB065}"/>
              </a:ext>
            </a:extLst>
          </p:cNvPr>
          <p:cNvSpPr/>
          <p:nvPr/>
        </p:nvSpPr>
        <p:spPr>
          <a:xfrm>
            <a:off x="2281036" y="4114908"/>
            <a:ext cx="228600" cy="239485"/>
          </a:xfrm>
          <a:prstGeom prst="ellipse">
            <a:avLst/>
          </a:prstGeom>
          <a:solidFill>
            <a:srgbClr val="00206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625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6EF2548-5342-4A64-8FA5-95C960E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460171" y="2688771"/>
            <a:ext cx="3826329" cy="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2231571" y="4550229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7184571" y="2577192"/>
            <a:ext cx="217714" cy="223157"/>
          </a:xfrm>
          <a:prstGeom prst="ellipse">
            <a:avLst/>
          </a:prstGeom>
          <a:solidFill>
            <a:srgbClr val="00206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668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-0.09532 -0.2881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74" y="-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4E29560-9CFE-4C84-89B8-6FCE647653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Работа по учебнику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26" y="1803853"/>
            <a:ext cx="3267919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4615542" y="4086225"/>
            <a:ext cx="4147004" cy="208597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565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6000" b="1" dirty="0">
                <a:solidFill>
                  <a:srgbClr val="00565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стр.  </a:t>
            </a:r>
            <a:r>
              <a:rPr lang="en-US" sz="6000" b="1" dirty="0">
                <a:solidFill>
                  <a:srgbClr val="00565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40</a:t>
            </a:r>
            <a:r>
              <a:rPr lang="ru-RU" sz="6000" b="1" dirty="0">
                <a:solidFill>
                  <a:srgbClr val="00565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</a:t>
            </a:r>
            <a:r>
              <a:rPr lang="en-US" sz="6000" b="1" dirty="0">
                <a:solidFill>
                  <a:srgbClr val="00565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41</a:t>
            </a:r>
            <a:r>
              <a:rPr lang="ru-RU" sz="6000" b="1" dirty="0">
                <a:solidFill>
                  <a:srgbClr val="00565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962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897B32E-0344-44EC-825A-C94AA0692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969" y="969517"/>
            <a:ext cx="5784302" cy="5523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8342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70F9F6-F96C-4CF3-BC3A-C44A5DEAD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rgbClr val="002060"/>
                </a:solidFill>
              </a:rPr>
              <a:t>Работа в тетради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573" y="1803853"/>
            <a:ext cx="3026109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4065815" y="3916136"/>
            <a:ext cx="4968875" cy="264160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565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6000" b="1" dirty="0">
                <a:solidFill>
                  <a:srgbClr val="00565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стр.  1</a:t>
            </a:r>
            <a:r>
              <a:rPr lang="en-US" sz="6000" b="1" dirty="0">
                <a:solidFill>
                  <a:srgbClr val="00565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</a:t>
            </a:r>
            <a:r>
              <a:rPr lang="ru-RU" sz="6000" b="1" dirty="0">
                <a:solidFill>
                  <a:srgbClr val="00565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4817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086BC1D-6597-4491-9E14-AE3D482E6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1" descr="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128" y="91567"/>
            <a:ext cx="5247779" cy="645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4253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58FADD3-B4FE-453E-86E1-40C7697A6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pic>
        <p:nvPicPr>
          <p:cNvPr id="28674" name="Рисунок 1" descr="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96" y="79375"/>
            <a:ext cx="8642350" cy="40703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55443" y="3890965"/>
            <a:ext cx="231345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кривая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901246" y="3890965"/>
            <a:ext cx="245131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прямая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79512" y="3542506"/>
            <a:ext cx="3841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>
                <a:cs typeface="Arial" charset="0"/>
              </a:rPr>
              <a:t>1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299228" y="3542506"/>
            <a:ext cx="3841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>
                <a:cs typeface="Arial" charset="0"/>
              </a:rPr>
              <a:t>4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50372" y="3524268"/>
            <a:ext cx="3857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>
                <a:cs typeface="Arial" charset="0"/>
              </a:rPr>
              <a:t>2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895931" y="3531873"/>
            <a:ext cx="3857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>
                <a:cs typeface="Arial" charset="0"/>
              </a:rPr>
              <a:t>3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481098" y="3524268"/>
            <a:ext cx="3857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 dirty="0">
                <a:cs typeface="Arial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3679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142F2CF-AB1D-4BDC-B238-A951814A3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pic>
        <p:nvPicPr>
          <p:cNvPr id="29698" name="Рисунок 1" descr="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8769350" cy="33829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4284663" y="1844675"/>
            <a:ext cx="3024187" cy="7143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олилиния 4"/>
          <p:cNvSpPr/>
          <p:nvPr/>
        </p:nvSpPr>
        <p:spPr>
          <a:xfrm>
            <a:off x="4003675" y="1565275"/>
            <a:ext cx="3702050" cy="735013"/>
          </a:xfrm>
          <a:custGeom>
            <a:avLst/>
            <a:gdLst>
              <a:gd name="connsiteX0" fmla="*/ 0 w 3701228"/>
              <a:gd name="connsiteY0" fmla="*/ 720436 h 734291"/>
              <a:gd name="connsiteX1" fmla="*/ 13854 w 3701228"/>
              <a:gd name="connsiteY1" fmla="*/ 678872 h 734291"/>
              <a:gd name="connsiteX2" fmla="*/ 96981 w 3701228"/>
              <a:gd name="connsiteY2" fmla="*/ 609600 h 734291"/>
              <a:gd name="connsiteX3" fmla="*/ 124691 w 3701228"/>
              <a:gd name="connsiteY3" fmla="*/ 526472 h 734291"/>
              <a:gd name="connsiteX4" fmla="*/ 138545 w 3701228"/>
              <a:gd name="connsiteY4" fmla="*/ 484909 h 734291"/>
              <a:gd name="connsiteX5" fmla="*/ 180109 w 3701228"/>
              <a:gd name="connsiteY5" fmla="*/ 443345 h 734291"/>
              <a:gd name="connsiteX6" fmla="*/ 207818 w 3701228"/>
              <a:gd name="connsiteY6" fmla="*/ 401781 h 734291"/>
              <a:gd name="connsiteX7" fmla="*/ 249381 w 3701228"/>
              <a:gd name="connsiteY7" fmla="*/ 374072 h 734291"/>
              <a:gd name="connsiteX8" fmla="*/ 318654 w 3701228"/>
              <a:gd name="connsiteY8" fmla="*/ 290945 h 734291"/>
              <a:gd name="connsiteX9" fmla="*/ 429491 w 3701228"/>
              <a:gd name="connsiteY9" fmla="*/ 235527 h 734291"/>
              <a:gd name="connsiteX10" fmla="*/ 512618 w 3701228"/>
              <a:gd name="connsiteY10" fmla="*/ 207818 h 734291"/>
              <a:gd name="connsiteX11" fmla="*/ 637309 w 3701228"/>
              <a:gd name="connsiteY11" fmla="*/ 166254 h 734291"/>
              <a:gd name="connsiteX12" fmla="*/ 734291 w 3701228"/>
              <a:gd name="connsiteY12" fmla="*/ 138545 h 734291"/>
              <a:gd name="connsiteX13" fmla="*/ 900545 w 3701228"/>
              <a:gd name="connsiteY13" fmla="*/ 124691 h 734291"/>
              <a:gd name="connsiteX14" fmla="*/ 983672 w 3701228"/>
              <a:gd name="connsiteY14" fmla="*/ 96981 h 734291"/>
              <a:gd name="connsiteX15" fmla="*/ 1025236 w 3701228"/>
              <a:gd name="connsiteY15" fmla="*/ 83127 h 734291"/>
              <a:gd name="connsiteX16" fmla="*/ 1191491 w 3701228"/>
              <a:gd name="connsiteY16" fmla="*/ 55418 h 734291"/>
              <a:gd name="connsiteX17" fmla="*/ 1399309 w 3701228"/>
              <a:gd name="connsiteY17" fmla="*/ 27709 h 734291"/>
              <a:gd name="connsiteX18" fmla="*/ 1593272 w 3701228"/>
              <a:gd name="connsiteY18" fmla="*/ 0 h 734291"/>
              <a:gd name="connsiteX19" fmla="*/ 2452254 w 3701228"/>
              <a:gd name="connsiteY19" fmla="*/ 13854 h 734291"/>
              <a:gd name="connsiteX20" fmla="*/ 2563091 w 3701228"/>
              <a:gd name="connsiteY20" fmla="*/ 27709 h 734291"/>
              <a:gd name="connsiteX21" fmla="*/ 2604654 w 3701228"/>
              <a:gd name="connsiteY21" fmla="*/ 41563 h 734291"/>
              <a:gd name="connsiteX22" fmla="*/ 2632363 w 3701228"/>
              <a:gd name="connsiteY22" fmla="*/ 83127 h 734291"/>
              <a:gd name="connsiteX23" fmla="*/ 2687781 w 3701228"/>
              <a:gd name="connsiteY23" fmla="*/ 96981 h 734291"/>
              <a:gd name="connsiteX24" fmla="*/ 2729345 w 3701228"/>
              <a:gd name="connsiteY24" fmla="*/ 110836 h 734291"/>
              <a:gd name="connsiteX25" fmla="*/ 2798618 w 3701228"/>
              <a:gd name="connsiteY25" fmla="*/ 138545 h 734291"/>
              <a:gd name="connsiteX26" fmla="*/ 3006436 w 3701228"/>
              <a:gd name="connsiteY26" fmla="*/ 152400 h 734291"/>
              <a:gd name="connsiteX27" fmla="*/ 3089563 w 3701228"/>
              <a:gd name="connsiteY27" fmla="*/ 180109 h 734291"/>
              <a:gd name="connsiteX28" fmla="*/ 3131127 w 3701228"/>
              <a:gd name="connsiteY28" fmla="*/ 193963 h 734291"/>
              <a:gd name="connsiteX29" fmla="*/ 3186545 w 3701228"/>
              <a:gd name="connsiteY29" fmla="*/ 207818 h 734291"/>
              <a:gd name="connsiteX30" fmla="*/ 3200400 w 3701228"/>
              <a:gd name="connsiteY30" fmla="*/ 249381 h 734291"/>
              <a:gd name="connsiteX31" fmla="*/ 3269672 w 3701228"/>
              <a:gd name="connsiteY31" fmla="*/ 304800 h 734291"/>
              <a:gd name="connsiteX32" fmla="*/ 3380509 w 3701228"/>
              <a:gd name="connsiteY32" fmla="*/ 471054 h 734291"/>
              <a:gd name="connsiteX33" fmla="*/ 3408218 w 3701228"/>
              <a:gd name="connsiteY33" fmla="*/ 512618 h 734291"/>
              <a:gd name="connsiteX34" fmla="*/ 3449781 w 3701228"/>
              <a:gd name="connsiteY34" fmla="*/ 526472 h 734291"/>
              <a:gd name="connsiteX35" fmla="*/ 3546763 w 3701228"/>
              <a:gd name="connsiteY35" fmla="*/ 609600 h 734291"/>
              <a:gd name="connsiteX36" fmla="*/ 3588327 w 3701228"/>
              <a:gd name="connsiteY36" fmla="*/ 623454 h 734291"/>
              <a:gd name="connsiteX37" fmla="*/ 3699163 w 3701228"/>
              <a:gd name="connsiteY37" fmla="*/ 720436 h 734291"/>
              <a:gd name="connsiteX38" fmla="*/ 3699163 w 3701228"/>
              <a:gd name="connsiteY38" fmla="*/ 734291 h 734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3701228" h="734291">
                <a:moveTo>
                  <a:pt x="0" y="720436"/>
                </a:moveTo>
                <a:cubicBezTo>
                  <a:pt x="4618" y="706581"/>
                  <a:pt x="5753" y="691023"/>
                  <a:pt x="13854" y="678872"/>
                </a:cubicBezTo>
                <a:cubicBezTo>
                  <a:pt x="35187" y="646872"/>
                  <a:pt x="66314" y="630045"/>
                  <a:pt x="96981" y="609600"/>
                </a:cubicBezTo>
                <a:lnTo>
                  <a:pt x="124691" y="526472"/>
                </a:lnTo>
                <a:cubicBezTo>
                  <a:pt x="129309" y="512618"/>
                  <a:pt x="128219" y="495235"/>
                  <a:pt x="138545" y="484909"/>
                </a:cubicBezTo>
                <a:cubicBezTo>
                  <a:pt x="152400" y="471054"/>
                  <a:pt x="167566" y="458397"/>
                  <a:pt x="180109" y="443345"/>
                </a:cubicBezTo>
                <a:cubicBezTo>
                  <a:pt x="190769" y="430553"/>
                  <a:pt x="196044" y="413555"/>
                  <a:pt x="207818" y="401781"/>
                </a:cubicBezTo>
                <a:cubicBezTo>
                  <a:pt x="219592" y="390007"/>
                  <a:pt x="235527" y="383308"/>
                  <a:pt x="249381" y="374072"/>
                </a:cubicBezTo>
                <a:cubicBezTo>
                  <a:pt x="276625" y="333208"/>
                  <a:pt x="278654" y="324278"/>
                  <a:pt x="318654" y="290945"/>
                </a:cubicBezTo>
                <a:cubicBezTo>
                  <a:pt x="354426" y="261134"/>
                  <a:pt x="384314" y="251955"/>
                  <a:pt x="429491" y="235527"/>
                </a:cubicBezTo>
                <a:cubicBezTo>
                  <a:pt x="456940" y="225545"/>
                  <a:pt x="484909" y="217054"/>
                  <a:pt x="512618" y="207818"/>
                </a:cubicBezTo>
                <a:lnTo>
                  <a:pt x="637309" y="166254"/>
                </a:lnTo>
                <a:cubicBezTo>
                  <a:pt x="664912" y="157053"/>
                  <a:pt x="706461" y="142024"/>
                  <a:pt x="734291" y="138545"/>
                </a:cubicBezTo>
                <a:cubicBezTo>
                  <a:pt x="789472" y="131647"/>
                  <a:pt x="845127" y="129309"/>
                  <a:pt x="900545" y="124691"/>
                </a:cubicBezTo>
                <a:lnTo>
                  <a:pt x="983672" y="96981"/>
                </a:lnTo>
                <a:cubicBezTo>
                  <a:pt x="997527" y="92363"/>
                  <a:pt x="1010831" y="85528"/>
                  <a:pt x="1025236" y="83127"/>
                </a:cubicBezTo>
                <a:cubicBezTo>
                  <a:pt x="1080654" y="73891"/>
                  <a:pt x="1135873" y="63364"/>
                  <a:pt x="1191491" y="55418"/>
                </a:cubicBezTo>
                <a:cubicBezTo>
                  <a:pt x="1325331" y="36297"/>
                  <a:pt x="1256069" y="45613"/>
                  <a:pt x="1399309" y="27709"/>
                </a:cubicBezTo>
                <a:cubicBezTo>
                  <a:pt x="1473910" y="9058"/>
                  <a:pt x="1498772" y="0"/>
                  <a:pt x="1593272" y="0"/>
                </a:cubicBezTo>
                <a:cubicBezTo>
                  <a:pt x="1879637" y="0"/>
                  <a:pt x="2165927" y="9236"/>
                  <a:pt x="2452254" y="13854"/>
                </a:cubicBezTo>
                <a:cubicBezTo>
                  <a:pt x="2489200" y="18472"/>
                  <a:pt x="2526458" y="21049"/>
                  <a:pt x="2563091" y="27709"/>
                </a:cubicBezTo>
                <a:cubicBezTo>
                  <a:pt x="2577459" y="30321"/>
                  <a:pt x="2593250" y="32440"/>
                  <a:pt x="2604654" y="41563"/>
                </a:cubicBezTo>
                <a:cubicBezTo>
                  <a:pt x="2617656" y="51965"/>
                  <a:pt x="2618508" y="73891"/>
                  <a:pt x="2632363" y="83127"/>
                </a:cubicBezTo>
                <a:cubicBezTo>
                  <a:pt x="2648206" y="93689"/>
                  <a:pt x="2669472" y="91750"/>
                  <a:pt x="2687781" y="96981"/>
                </a:cubicBezTo>
                <a:cubicBezTo>
                  <a:pt x="2701823" y="100993"/>
                  <a:pt x="2715671" y="105708"/>
                  <a:pt x="2729345" y="110836"/>
                </a:cubicBezTo>
                <a:cubicBezTo>
                  <a:pt x="2752631" y="119568"/>
                  <a:pt x="2774023" y="134856"/>
                  <a:pt x="2798618" y="138545"/>
                </a:cubicBezTo>
                <a:cubicBezTo>
                  <a:pt x="2867276" y="148844"/>
                  <a:pt x="2937163" y="147782"/>
                  <a:pt x="3006436" y="152400"/>
                </a:cubicBezTo>
                <a:lnTo>
                  <a:pt x="3089563" y="180109"/>
                </a:lnTo>
                <a:cubicBezTo>
                  <a:pt x="3103418" y="184727"/>
                  <a:pt x="3116959" y="190421"/>
                  <a:pt x="3131127" y="193963"/>
                </a:cubicBezTo>
                <a:lnTo>
                  <a:pt x="3186545" y="207818"/>
                </a:lnTo>
                <a:cubicBezTo>
                  <a:pt x="3191163" y="221672"/>
                  <a:pt x="3192886" y="236858"/>
                  <a:pt x="3200400" y="249381"/>
                </a:cubicBezTo>
                <a:cubicBezTo>
                  <a:pt x="3213562" y="271318"/>
                  <a:pt x="3250792" y="292213"/>
                  <a:pt x="3269672" y="304800"/>
                </a:cubicBezTo>
                <a:lnTo>
                  <a:pt x="3380509" y="471054"/>
                </a:lnTo>
                <a:cubicBezTo>
                  <a:pt x="3389745" y="484909"/>
                  <a:pt x="3392421" y="507353"/>
                  <a:pt x="3408218" y="512618"/>
                </a:cubicBezTo>
                <a:lnTo>
                  <a:pt x="3449781" y="526472"/>
                </a:lnTo>
                <a:cubicBezTo>
                  <a:pt x="3483866" y="560557"/>
                  <a:pt x="3504564" y="588501"/>
                  <a:pt x="3546763" y="609600"/>
                </a:cubicBezTo>
                <a:cubicBezTo>
                  <a:pt x="3559825" y="616131"/>
                  <a:pt x="3574472" y="618836"/>
                  <a:pt x="3588327" y="623454"/>
                </a:cubicBezTo>
                <a:cubicBezTo>
                  <a:pt x="3650672" y="665018"/>
                  <a:pt x="3670300" y="662708"/>
                  <a:pt x="3699163" y="720436"/>
                </a:cubicBezTo>
                <a:cubicBezTo>
                  <a:pt x="3701228" y="724567"/>
                  <a:pt x="3699163" y="729673"/>
                  <a:pt x="3699163" y="734291"/>
                </a:cubicBezTo>
              </a:path>
            </a:pathLst>
          </a:custGeom>
          <a:ln w="571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олилиния 5"/>
          <p:cNvSpPr/>
          <p:nvPr/>
        </p:nvSpPr>
        <p:spPr>
          <a:xfrm>
            <a:off x="4073525" y="1606550"/>
            <a:ext cx="3892550" cy="762000"/>
          </a:xfrm>
          <a:custGeom>
            <a:avLst/>
            <a:gdLst>
              <a:gd name="connsiteX0" fmla="*/ 0 w 3893128"/>
              <a:gd name="connsiteY0" fmla="*/ 69273 h 762000"/>
              <a:gd name="connsiteX1" fmla="*/ 69273 w 3893128"/>
              <a:gd name="connsiteY1" fmla="*/ 83128 h 762000"/>
              <a:gd name="connsiteX2" fmla="*/ 110837 w 3893128"/>
              <a:gd name="connsiteY2" fmla="*/ 96982 h 762000"/>
              <a:gd name="connsiteX3" fmla="*/ 166255 w 3893128"/>
              <a:gd name="connsiteY3" fmla="*/ 180109 h 762000"/>
              <a:gd name="connsiteX4" fmla="*/ 193964 w 3893128"/>
              <a:gd name="connsiteY4" fmla="*/ 221673 h 762000"/>
              <a:gd name="connsiteX5" fmla="*/ 263237 w 3893128"/>
              <a:gd name="connsiteY5" fmla="*/ 235528 h 762000"/>
              <a:gd name="connsiteX6" fmla="*/ 304800 w 3893128"/>
              <a:gd name="connsiteY6" fmla="*/ 263237 h 762000"/>
              <a:gd name="connsiteX7" fmla="*/ 387928 w 3893128"/>
              <a:gd name="connsiteY7" fmla="*/ 346364 h 762000"/>
              <a:gd name="connsiteX8" fmla="*/ 429491 w 3893128"/>
              <a:gd name="connsiteY8" fmla="*/ 360218 h 762000"/>
              <a:gd name="connsiteX9" fmla="*/ 540328 w 3893128"/>
              <a:gd name="connsiteY9" fmla="*/ 443346 h 762000"/>
              <a:gd name="connsiteX10" fmla="*/ 581891 w 3893128"/>
              <a:gd name="connsiteY10" fmla="*/ 457200 h 762000"/>
              <a:gd name="connsiteX11" fmla="*/ 623455 w 3893128"/>
              <a:gd name="connsiteY11" fmla="*/ 484909 h 762000"/>
              <a:gd name="connsiteX12" fmla="*/ 720437 w 3893128"/>
              <a:gd name="connsiteY12" fmla="*/ 498764 h 762000"/>
              <a:gd name="connsiteX13" fmla="*/ 762000 w 3893128"/>
              <a:gd name="connsiteY13" fmla="*/ 512618 h 762000"/>
              <a:gd name="connsiteX14" fmla="*/ 803564 w 3893128"/>
              <a:gd name="connsiteY14" fmla="*/ 540328 h 762000"/>
              <a:gd name="connsiteX15" fmla="*/ 928255 w 3893128"/>
              <a:gd name="connsiteY15" fmla="*/ 581891 h 762000"/>
              <a:gd name="connsiteX16" fmla="*/ 969819 w 3893128"/>
              <a:gd name="connsiteY16" fmla="*/ 609600 h 762000"/>
              <a:gd name="connsiteX17" fmla="*/ 1066800 w 3893128"/>
              <a:gd name="connsiteY17" fmla="*/ 665018 h 762000"/>
              <a:gd name="connsiteX18" fmla="*/ 1094509 w 3893128"/>
              <a:gd name="connsiteY18" fmla="*/ 692728 h 762000"/>
              <a:gd name="connsiteX19" fmla="*/ 1191491 w 3893128"/>
              <a:gd name="connsiteY19" fmla="*/ 748146 h 762000"/>
              <a:gd name="connsiteX20" fmla="*/ 1246909 w 3893128"/>
              <a:gd name="connsiteY20" fmla="*/ 762000 h 762000"/>
              <a:gd name="connsiteX21" fmla="*/ 1620982 w 3893128"/>
              <a:gd name="connsiteY21" fmla="*/ 748146 h 762000"/>
              <a:gd name="connsiteX22" fmla="*/ 1662546 w 3893128"/>
              <a:gd name="connsiteY22" fmla="*/ 720437 h 762000"/>
              <a:gd name="connsiteX23" fmla="*/ 1704109 w 3893128"/>
              <a:gd name="connsiteY23" fmla="*/ 706582 h 762000"/>
              <a:gd name="connsiteX24" fmla="*/ 1801091 w 3893128"/>
              <a:gd name="connsiteY24" fmla="*/ 678873 h 762000"/>
              <a:gd name="connsiteX25" fmla="*/ 1842655 w 3893128"/>
              <a:gd name="connsiteY25" fmla="*/ 651164 h 762000"/>
              <a:gd name="connsiteX26" fmla="*/ 1995055 w 3893128"/>
              <a:gd name="connsiteY26" fmla="*/ 609600 h 762000"/>
              <a:gd name="connsiteX27" fmla="*/ 2036619 w 3893128"/>
              <a:gd name="connsiteY27" fmla="*/ 581891 h 762000"/>
              <a:gd name="connsiteX28" fmla="*/ 2105891 w 3893128"/>
              <a:gd name="connsiteY28" fmla="*/ 568037 h 762000"/>
              <a:gd name="connsiteX29" fmla="*/ 2161309 w 3893128"/>
              <a:gd name="connsiteY29" fmla="*/ 554182 h 762000"/>
              <a:gd name="connsiteX30" fmla="*/ 2244437 w 3893128"/>
              <a:gd name="connsiteY30" fmla="*/ 540328 h 762000"/>
              <a:gd name="connsiteX31" fmla="*/ 2299855 w 3893128"/>
              <a:gd name="connsiteY31" fmla="*/ 526473 h 762000"/>
              <a:gd name="connsiteX32" fmla="*/ 2341419 w 3893128"/>
              <a:gd name="connsiteY32" fmla="*/ 512618 h 762000"/>
              <a:gd name="connsiteX33" fmla="*/ 2521528 w 3893128"/>
              <a:gd name="connsiteY33" fmla="*/ 498764 h 762000"/>
              <a:gd name="connsiteX34" fmla="*/ 2798619 w 3893128"/>
              <a:gd name="connsiteY34" fmla="*/ 471055 h 762000"/>
              <a:gd name="connsiteX35" fmla="*/ 2895600 w 3893128"/>
              <a:gd name="connsiteY35" fmla="*/ 429491 h 762000"/>
              <a:gd name="connsiteX36" fmla="*/ 3034146 w 3893128"/>
              <a:gd name="connsiteY36" fmla="*/ 415637 h 762000"/>
              <a:gd name="connsiteX37" fmla="*/ 3103419 w 3893128"/>
              <a:gd name="connsiteY37" fmla="*/ 401782 h 762000"/>
              <a:gd name="connsiteX38" fmla="*/ 3158837 w 3893128"/>
              <a:gd name="connsiteY38" fmla="*/ 374073 h 762000"/>
              <a:gd name="connsiteX39" fmla="*/ 3255819 w 3893128"/>
              <a:gd name="connsiteY39" fmla="*/ 360218 h 762000"/>
              <a:gd name="connsiteX40" fmla="*/ 3297382 w 3893128"/>
              <a:gd name="connsiteY40" fmla="*/ 332509 h 762000"/>
              <a:gd name="connsiteX41" fmla="*/ 3352800 w 3893128"/>
              <a:gd name="connsiteY41" fmla="*/ 249382 h 762000"/>
              <a:gd name="connsiteX42" fmla="*/ 3394364 w 3893128"/>
              <a:gd name="connsiteY42" fmla="*/ 235528 h 762000"/>
              <a:gd name="connsiteX43" fmla="*/ 3491346 w 3893128"/>
              <a:gd name="connsiteY43" fmla="*/ 180109 h 762000"/>
              <a:gd name="connsiteX44" fmla="*/ 3588328 w 3893128"/>
              <a:gd name="connsiteY44" fmla="*/ 152400 h 762000"/>
              <a:gd name="connsiteX45" fmla="*/ 3629891 w 3893128"/>
              <a:gd name="connsiteY45" fmla="*/ 138546 h 762000"/>
              <a:gd name="connsiteX46" fmla="*/ 3657600 w 3893128"/>
              <a:gd name="connsiteY46" fmla="*/ 96982 h 762000"/>
              <a:gd name="connsiteX47" fmla="*/ 3768437 w 3893128"/>
              <a:gd name="connsiteY47" fmla="*/ 69273 h 762000"/>
              <a:gd name="connsiteX48" fmla="*/ 3810000 w 3893128"/>
              <a:gd name="connsiteY48" fmla="*/ 55418 h 762000"/>
              <a:gd name="connsiteX49" fmla="*/ 3837709 w 3893128"/>
              <a:gd name="connsiteY49" fmla="*/ 13855 h 762000"/>
              <a:gd name="connsiteX50" fmla="*/ 3893128 w 3893128"/>
              <a:gd name="connsiteY50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893128" h="762000">
                <a:moveTo>
                  <a:pt x="0" y="69273"/>
                </a:moveTo>
                <a:cubicBezTo>
                  <a:pt x="23091" y="73891"/>
                  <a:pt x="46428" y="77417"/>
                  <a:pt x="69273" y="83128"/>
                </a:cubicBezTo>
                <a:cubicBezTo>
                  <a:pt x="83441" y="86670"/>
                  <a:pt x="100510" y="86655"/>
                  <a:pt x="110837" y="96982"/>
                </a:cubicBezTo>
                <a:cubicBezTo>
                  <a:pt x="134385" y="120530"/>
                  <a:pt x="147782" y="152400"/>
                  <a:pt x="166255" y="180109"/>
                </a:cubicBezTo>
                <a:cubicBezTo>
                  <a:pt x="175491" y="193964"/>
                  <a:pt x="177636" y="218407"/>
                  <a:pt x="193964" y="221673"/>
                </a:cubicBezTo>
                <a:lnTo>
                  <a:pt x="263237" y="235528"/>
                </a:lnTo>
                <a:cubicBezTo>
                  <a:pt x="277091" y="244764"/>
                  <a:pt x="292355" y="252175"/>
                  <a:pt x="304800" y="263237"/>
                </a:cubicBezTo>
                <a:cubicBezTo>
                  <a:pt x="334089" y="289271"/>
                  <a:pt x="350752" y="333972"/>
                  <a:pt x="387928" y="346364"/>
                </a:cubicBezTo>
                <a:lnTo>
                  <a:pt x="429491" y="360218"/>
                </a:lnTo>
                <a:cubicBezTo>
                  <a:pt x="462315" y="393043"/>
                  <a:pt x="493327" y="427679"/>
                  <a:pt x="540328" y="443346"/>
                </a:cubicBezTo>
                <a:lnTo>
                  <a:pt x="581891" y="457200"/>
                </a:lnTo>
                <a:cubicBezTo>
                  <a:pt x="595746" y="466436"/>
                  <a:pt x="607506" y="480124"/>
                  <a:pt x="623455" y="484909"/>
                </a:cubicBezTo>
                <a:cubicBezTo>
                  <a:pt x="654733" y="494293"/>
                  <a:pt x="688416" y="492360"/>
                  <a:pt x="720437" y="498764"/>
                </a:cubicBezTo>
                <a:cubicBezTo>
                  <a:pt x="734757" y="501628"/>
                  <a:pt x="748146" y="508000"/>
                  <a:pt x="762000" y="512618"/>
                </a:cubicBezTo>
                <a:cubicBezTo>
                  <a:pt x="775855" y="521855"/>
                  <a:pt x="788671" y="532881"/>
                  <a:pt x="803564" y="540328"/>
                </a:cubicBezTo>
                <a:cubicBezTo>
                  <a:pt x="855735" y="566414"/>
                  <a:pt x="875340" y="568663"/>
                  <a:pt x="928255" y="581891"/>
                </a:cubicBezTo>
                <a:cubicBezTo>
                  <a:pt x="942110" y="591127"/>
                  <a:pt x="955362" y="601339"/>
                  <a:pt x="969819" y="609600"/>
                </a:cubicBezTo>
                <a:cubicBezTo>
                  <a:pt x="1019593" y="638042"/>
                  <a:pt x="1024610" y="631265"/>
                  <a:pt x="1066800" y="665018"/>
                </a:cubicBezTo>
                <a:cubicBezTo>
                  <a:pt x="1077000" y="673178"/>
                  <a:pt x="1084309" y="684568"/>
                  <a:pt x="1094509" y="692728"/>
                </a:cubicBezTo>
                <a:cubicBezTo>
                  <a:pt x="1118152" y="711643"/>
                  <a:pt x="1164722" y="738108"/>
                  <a:pt x="1191491" y="748146"/>
                </a:cubicBezTo>
                <a:cubicBezTo>
                  <a:pt x="1209320" y="754832"/>
                  <a:pt x="1228436" y="757382"/>
                  <a:pt x="1246909" y="762000"/>
                </a:cubicBezTo>
                <a:cubicBezTo>
                  <a:pt x="1371600" y="757382"/>
                  <a:pt x="1496825" y="760562"/>
                  <a:pt x="1620982" y="748146"/>
                </a:cubicBezTo>
                <a:cubicBezTo>
                  <a:pt x="1637551" y="746489"/>
                  <a:pt x="1647653" y="727884"/>
                  <a:pt x="1662546" y="720437"/>
                </a:cubicBezTo>
                <a:cubicBezTo>
                  <a:pt x="1675608" y="713906"/>
                  <a:pt x="1690067" y="710594"/>
                  <a:pt x="1704109" y="706582"/>
                </a:cubicBezTo>
                <a:cubicBezTo>
                  <a:pt x="1724834" y="700661"/>
                  <a:pt x="1778938" y="689949"/>
                  <a:pt x="1801091" y="678873"/>
                </a:cubicBezTo>
                <a:cubicBezTo>
                  <a:pt x="1815984" y="671426"/>
                  <a:pt x="1827064" y="657011"/>
                  <a:pt x="1842655" y="651164"/>
                </a:cubicBezTo>
                <a:cubicBezTo>
                  <a:pt x="1902138" y="628858"/>
                  <a:pt x="1937255" y="648133"/>
                  <a:pt x="1995055" y="609600"/>
                </a:cubicBezTo>
                <a:cubicBezTo>
                  <a:pt x="2008910" y="600364"/>
                  <a:pt x="2021028" y="587738"/>
                  <a:pt x="2036619" y="581891"/>
                </a:cubicBezTo>
                <a:cubicBezTo>
                  <a:pt x="2058668" y="573623"/>
                  <a:pt x="2082904" y="573145"/>
                  <a:pt x="2105891" y="568037"/>
                </a:cubicBezTo>
                <a:cubicBezTo>
                  <a:pt x="2124479" y="563906"/>
                  <a:pt x="2142638" y="557916"/>
                  <a:pt x="2161309" y="554182"/>
                </a:cubicBezTo>
                <a:cubicBezTo>
                  <a:pt x="2188855" y="548673"/>
                  <a:pt x="2216891" y="545837"/>
                  <a:pt x="2244437" y="540328"/>
                </a:cubicBezTo>
                <a:cubicBezTo>
                  <a:pt x="2263108" y="536594"/>
                  <a:pt x="2281546" y="531704"/>
                  <a:pt x="2299855" y="526473"/>
                </a:cubicBezTo>
                <a:cubicBezTo>
                  <a:pt x="2313897" y="522461"/>
                  <a:pt x="2326928" y="514429"/>
                  <a:pt x="2341419" y="512618"/>
                </a:cubicBezTo>
                <a:cubicBezTo>
                  <a:pt x="2401168" y="505149"/>
                  <a:pt x="2461492" y="503382"/>
                  <a:pt x="2521528" y="498764"/>
                </a:cubicBezTo>
                <a:cubicBezTo>
                  <a:pt x="2759292" y="459135"/>
                  <a:pt x="2367351" y="521792"/>
                  <a:pt x="2798619" y="471055"/>
                </a:cubicBezTo>
                <a:cubicBezTo>
                  <a:pt x="2866435" y="463077"/>
                  <a:pt x="2817701" y="446183"/>
                  <a:pt x="2895600" y="429491"/>
                </a:cubicBezTo>
                <a:cubicBezTo>
                  <a:pt x="2940982" y="419766"/>
                  <a:pt x="2987964" y="420255"/>
                  <a:pt x="3034146" y="415637"/>
                </a:cubicBezTo>
                <a:cubicBezTo>
                  <a:pt x="3057237" y="411019"/>
                  <a:pt x="3081079" y="409229"/>
                  <a:pt x="3103419" y="401782"/>
                </a:cubicBezTo>
                <a:cubicBezTo>
                  <a:pt x="3123012" y="395251"/>
                  <a:pt x="3138912" y="379507"/>
                  <a:pt x="3158837" y="374073"/>
                </a:cubicBezTo>
                <a:cubicBezTo>
                  <a:pt x="3190342" y="365481"/>
                  <a:pt x="3223492" y="364836"/>
                  <a:pt x="3255819" y="360218"/>
                </a:cubicBezTo>
                <a:cubicBezTo>
                  <a:pt x="3269673" y="350982"/>
                  <a:pt x="3286980" y="345511"/>
                  <a:pt x="3297382" y="332509"/>
                </a:cubicBezTo>
                <a:cubicBezTo>
                  <a:pt x="3355481" y="259886"/>
                  <a:pt x="3249864" y="318006"/>
                  <a:pt x="3352800" y="249382"/>
                </a:cubicBezTo>
                <a:cubicBezTo>
                  <a:pt x="3364951" y="241281"/>
                  <a:pt x="3380509" y="240146"/>
                  <a:pt x="3394364" y="235528"/>
                </a:cubicBezTo>
                <a:cubicBezTo>
                  <a:pt x="3436107" y="207699"/>
                  <a:pt x="3442127" y="201203"/>
                  <a:pt x="3491346" y="180109"/>
                </a:cubicBezTo>
                <a:cubicBezTo>
                  <a:pt x="3524559" y="165875"/>
                  <a:pt x="3553182" y="162442"/>
                  <a:pt x="3588328" y="152400"/>
                </a:cubicBezTo>
                <a:cubicBezTo>
                  <a:pt x="3602370" y="148388"/>
                  <a:pt x="3616037" y="143164"/>
                  <a:pt x="3629891" y="138546"/>
                </a:cubicBezTo>
                <a:cubicBezTo>
                  <a:pt x="3639127" y="124691"/>
                  <a:pt x="3642707" y="104429"/>
                  <a:pt x="3657600" y="96982"/>
                </a:cubicBezTo>
                <a:cubicBezTo>
                  <a:pt x="3691662" y="79951"/>
                  <a:pt x="3732309" y="81316"/>
                  <a:pt x="3768437" y="69273"/>
                </a:cubicBezTo>
                <a:lnTo>
                  <a:pt x="3810000" y="55418"/>
                </a:lnTo>
                <a:cubicBezTo>
                  <a:pt x="3819236" y="41564"/>
                  <a:pt x="3823855" y="23091"/>
                  <a:pt x="3837709" y="13855"/>
                </a:cubicBezTo>
                <a:cubicBezTo>
                  <a:pt x="3853553" y="3293"/>
                  <a:pt x="3893128" y="0"/>
                  <a:pt x="3893128" y="0"/>
                </a:cubicBezTo>
              </a:path>
            </a:pathLst>
          </a:cu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951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7AF8343-76F5-41AF-9DD2-1E451B334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1943" cy="6858001"/>
          </a:xfrm>
          <a:prstGeom prst="rect">
            <a:avLst/>
          </a:prstGeom>
        </p:spPr>
      </p:pic>
      <p:pic>
        <p:nvPicPr>
          <p:cNvPr id="2" name="Рисунок 1" descr="1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79388" y="404813"/>
            <a:ext cx="8701087" cy="3816350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1979613" y="2276475"/>
            <a:ext cx="504825" cy="504825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627313" y="2276475"/>
            <a:ext cx="504825" cy="504825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348038" y="2276475"/>
            <a:ext cx="503237" cy="504825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995738" y="2276475"/>
            <a:ext cx="504825" cy="50482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716463" y="2276475"/>
            <a:ext cx="503237" cy="50482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1908175" y="2852738"/>
            <a:ext cx="576263" cy="504825"/>
          </a:xfrm>
          <a:prstGeom prst="triangle">
            <a:avLst/>
          </a:prstGeom>
          <a:solidFill>
            <a:srgbClr val="FF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2627313" y="2852738"/>
            <a:ext cx="576262" cy="504825"/>
          </a:xfrm>
          <a:prstGeom prst="triangle">
            <a:avLst/>
          </a:prstGeom>
          <a:solidFill>
            <a:srgbClr val="FF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3348038" y="2852738"/>
            <a:ext cx="576262" cy="504825"/>
          </a:xfrm>
          <a:prstGeom prst="triangle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3995738" y="2852738"/>
            <a:ext cx="576262" cy="504825"/>
          </a:xfrm>
          <a:prstGeom prst="triangle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Равнобедренный треугольник 11"/>
          <p:cNvSpPr/>
          <p:nvPr/>
        </p:nvSpPr>
        <p:spPr>
          <a:xfrm>
            <a:off x="4716463" y="2852738"/>
            <a:ext cx="576262" cy="504825"/>
          </a:xfrm>
          <a:prstGeom prst="triangle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Ромб 12"/>
          <p:cNvSpPr/>
          <p:nvPr/>
        </p:nvSpPr>
        <p:spPr>
          <a:xfrm>
            <a:off x="1835150" y="3429000"/>
            <a:ext cx="720725" cy="647700"/>
          </a:xfrm>
          <a:prstGeom prst="diamo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Ромб 13"/>
          <p:cNvSpPr/>
          <p:nvPr/>
        </p:nvSpPr>
        <p:spPr>
          <a:xfrm>
            <a:off x="2555875" y="3429000"/>
            <a:ext cx="720725" cy="647700"/>
          </a:xfrm>
          <a:prstGeom prst="diamon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Ромб 14"/>
          <p:cNvSpPr/>
          <p:nvPr/>
        </p:nvSpPr>
        <p:spPr>
          <a:xfrm>
            <a:off x="3276600" y="3429000"/>
            <a:ext cx="719138" cy="647700"/>
          </a:xfrm>
          <a:prstGeom prst="diamon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Ромб 15"/>
          <p:cNvSpPr/>
          <p:nvPr/>
        </p:nvSpPr>
        <p:spPr>
          <a:xfrm>
            <a:off x="3995738" y="3429000"/>
            <a:ext cx="720725" cy="647700"/>
          </a:xfrm>
          <a:prstGeom prst="diamon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Ромб 16"/>
          <p:cNvSpPr/>
          <p:nvPr/>
        </p:nvSpPr>
        <p:spPr>
          <a:xfrm>
            <a:off x="4716463" y="3429000"/>
            <a:ext cx="719137" cy="647700"/>
          </a:xfrm>
          <a:prstGeom prst="diamon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8" name="Рисунок 1" descr="1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4690835"/>
            <a:ext cx="8586787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0254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9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2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5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104</Words>
  <Application>Microsoft Office PowerPoint</Application>
  <PresentationFormat>Экран (4:3)</PresentationFormat>
  <Paragraphs>46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Impact</vt:lpstr>
      <vt:lpstr>Times New Roman</vt:lpstr>
      <vt:lpstr>Тема Office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Страна Геометрия</vt:lpstr>
      <vt:lpstr>Презентация PowerPoint</vt:lpstr>
      <vt:lpstr>Работа по учебнику</vt:lpstr>
      <vt:lpstr>Презентация PowerPoint</vt:lpstr>
      <vt:lpstr>Работа в тетради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Dulma</cp:lastModifiedBy>
  <cp:revision>46</cp:revision>
  <dcterms:created xsi:type="dcterms:W3CDTF">2014-11-21T11:00:06Z</dcterms:created>
  <dcterms:modified xsi:type="dcterms:W3CDTF">2018-10-27T12:01:46Z</dcterms:modified>
</cp:coreProperties>
</file>