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5" r:id="rId2"/>
    <p:sldId id="261" r:id="rId3"/>
    <p:sldId id="256" r:id="rId4"/>
    <p:sldId id="259" r:id="rId5"/>
    <p:sldId id="257" r:id="rId6"/>
    <p:sldId id="258" r:id="rId7"/>
    <p:sldId id="320" r:id="rId8"/>
    <p:sldId id="321" r:id="rId9"/>
    <p:sldId id="322" r:id="rId10"/>
    <p:sldId id="323" r:id="rId11"/>
    <p:sldId id="32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02" autoAdjust="0"/>
    <p:restoredTop sz="94660"/>
  </p:normalViewPr>
  <p:slideViewPr>
    <p:cSldViewPr snapToGrid="0">
      <p:cViewPr varScale="1">
        <p:scale>
          <a:sx n="90" d="100"/>
          <a:sy n="90" d="100"/>
        </p:scale>
        <p:origin x="63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FE915C-132C-4948-954C-782E4DBE0E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49BFDF1-4A5E-46B1-B1D0-88B4B823DA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A70518E-C662-4C01-9085-C870AAA96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5B3DDC-C501-4511-99E0-1A1FE21DB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F62C2E-14FA-4823-90D3-16CB7BC25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762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602B6B-3E96-4D4E-80B8-C15776292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6E1510-B0CE-4CEC-A42B-9C2AE76F81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356C89-56BA-45D2-B04D-312ECA842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D22BF2-3066-493B-9CC5-5C1038E5F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7AB997-D101-449F-8C7A-0356E1C25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785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46B50E-52F1-4C31-AB62-E5F1C9029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3DD52F5-ED3F-4371-B1F2-F33210192D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643A37-610F-479A-B1FE-1A6BBA326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D3BB29-4C36-4626-8771-B394CBAE9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24C0F07-4332-4073-BBEB-FCFC0A1B2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70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2AC1F3-CE23-4DB0-AA22-1FC54BED7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3551BE-EAC8-4612-BA47-A460DE5944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D9860C1-B294-408F-85E3-AD5A5E89D9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462081B-CB55-4064-847D-6755B2112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E027DCE-6067-46D0-BBEE-0260303C5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EA2C253-9E4C-41C9-90CA-B380CFCFF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642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C8CD53-5983-4EEF-AE75-95718708D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816A94-1D16-461E-BE76-D5EA8381C8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0BB21D-0E14-4972-B6E5-3904BBB276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852DECB-3041-429A-AE56-A318869743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7D49561-F249-44F8-95EF-CB427A2075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6B433F1-C758-4573-AE17-21C89D82B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65F8B6E-E0A8-43F7-A983-1AB7CAFFA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DDECBE8-47C9-4FF1-A846-4F54A8E80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937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838E8B-F17B-454F-9724-F3FDAE3F4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C9DF1B3-8B78-4830-BCBF-79892B250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3E92228-6C8E-465C-8A75-B22FDF99D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3D9ED06-E5FE-4AE6-AA93-DF0DFB0A4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567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1004DD8-CC11-41CE-A050-A73F3D807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CEB9681-1972-4051-9981-32615DEB6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A26FD2D-DAEA-4B05-9146-86120C002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69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C63C92-B102-4400-8554-B37C50EAD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1907D5-B9D6-446A-9127-9042F7B905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1552839-4BF8-434F-943C-8890278CF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F2B1417-2EA2-4D24-82C3-C4AA25042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649C6F7-44E9-408B-884E-285493359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0AB145D-2798-4444-BDB2-F140EB57A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032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492616-9CC0-46BA-BACB-626A606FC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A361B08-4D41-4D7F-9BCE-D9C5D81B35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3CB401F-D907-4DC4-AF2D-B900C147C4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C0B553E-3517-4E68-A744-B3D52A84A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3EC4E3-DCD9-4115-B31C-1DD9C69DF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D3CEE64-DA11-429E-81FC-CD30FAFB9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629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288F2A-3A51-4B1C-9F66-B1D6FDE1E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66E205-BAED-444E-8571-F1EB035DBE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1B9593-D993-4302-A565-628CCD46F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178BA9-7E36-40EF-B28B-6F078B80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8EBB7C-8EF5-4239-A4C7-48A6C3CAE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397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FD03EB7-144D-4E7C-8758-F9064192D6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D6D93A6-72A8-4E8F-AFEB-CE5A1B07ED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5BFD04-6854-4BDC-B1DB-4E2EF77A5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7A76EAA-D41E-42F4-91B6-29CAD23BC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5EE9588-2667-4639-83F7-E92F4147B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164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3F3EBD-4041-48E5-99DB-59184F0CB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8E8F7A5-A269-4787-BB2D-0BBFF21F7F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DA9FB4F-8DA3-4DEA-B1F2-B191914830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664CF-8367-475B-90D0-9012DDC2F024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CF3F7B-2E1C-4440-99AD-94AB34C8F4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61D5289-6D41-48C1-AECA-621D77621C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2FF0D-B83F-4721-9694-4FC9BDFFAF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966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41D97A-6E3D-4683-B436-2C45D58844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FAA67-10E7-46CD-98ED-11002FE37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FF3570-6ECB-4B5B-A85F-7A89AC70E8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en-US" dirty="0"/>
              <a:t> </a:t>
            </a:r>
            <a:r>
              <a:rPr lang="ru-RU" sz="4400" dirty="0">
                <a:solidFill>
                  <a:srgbClr val="002060"/>
                </a:solidFill>
              </a:rPr>
              <a:t>Тема урока: «Буква </a:t>
            </a:r>
            <a:r>
              <a:rPr lang="ru-RU" sz="4400" dirty="0" err="1">
                <a:solidFill>
                  <a:srgbClr val="002060"/>
                </a:solidFill>
              </a:rPr>
              <a:t>С,с</a:t>
            </a:r>
            <a:r>
              <a:rPr lang="ru-RU" sz="4400" dirty="0">
                <a:solidFill>
                  <a:srgbClr val="002060"/>
                </a:solidFill>
              </a:rPr>
              <a:t>. Звуки [с], [</a:t>
            </a:r>
            <a:r>
              <a:rPr lang="ru-RU" sz="4400" dirty="0" err="1">
                <a:solidFill>
                  <a:srgbClr val="002060"/>
                </a:solidFill>
              </a:rPr>
              <a:t>сь</a:t>
            </a:r>
            <a:r>
              <a:rPr lang="ru-RU" sz="4400" dirty="0">
                <a:solidFill>
                  <a:srgbClr val="002060"/>
                </a:solidFill>
              </a:rPr>
              <a:t>] »</a:t>
            </a:r>
          </a:p>
          <a:p>
            <a:pPr marL="0" indent="0" algn="ctr">
              <a:buNone/>
            </a:pPr>
            <a:endParaRPr lang="ru-RU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10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02B5E1-D110-46B7-8220-118929C65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88C931-64D8-424E-A164-868D8350F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Актуализация знаний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29C976-14C0-4DAA-B14A-EF69C07A67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Group 7">
            <a:extLst>
              <a:ext uri="{FF2B5EF4-FFF2-40B4-BE49-F238E27FC236}">
                <a16:creationId xmlns:a16="http://schemas.microsoft.com/office/drawing/2014/main" id="{62AB499A-9E94-49B5-9C77-D1357F08DF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161503"/>
              </p:ext>
            </p:extLst>
          </p:nvPr>
        </p:nvGraphicFramePr>
        <p:xfrm>
          <a:off x="1981200" y="2280425"/>
          <a:ext cx="8229600" cy="103632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05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052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419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4302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05979D24-EFE3-428F-9459-953465D7F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348522-0848-4BD8-89C5-18705108E9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000" y="5065809"/>
            <a:ext cx="9144000" cy="1039005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- Найдите к картинкам соответствующую схему. Объясните свой выбор.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CC3E57-1D96-43A3-846B-5C86E8EBFC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280" y="576955"/>
            <a:ext cx="5079607" cy="317475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9E78016-4B4E-476B-9AFE-4973C391CF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96" y="571739"/>
            <a:ext cx="4953226" cy="3179971"/>
          </a:xfrm>
          <a:prstGeom prst="rect">
            <a:avLst/>
          </a:prstGeom>
        </p:spPr>
      </p:pic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FB34A904-F8EA-494C-8D6A-9DC9CD91A20D}"/>
              </a:ext>
            </a:extLst>
          </p:cNvPr>
          <p:cNvGrpSpPr/>
          <p:nvPr/>
        </p:nvGrpSpPr>
        <p:grpSpPr>
          <a:xfrm>
            <a:off x="4019107" y="4710457"/>
            <a:ext cx="1159387" cy="396620"/>
            <a:chOff x="2137144" y="4388733"/>
            <a:chExt cx="1159387" cy="396620"/>
          </a:xfrm>
        </p:grpSpPr>
        <p:sp>
          <p:nvSpPr>
            <p:cNvPr id="8" name="Прямоугольный треугольник 7">
              <a:extLst>
                <a:ext uri="{FF2B5EF4-FFF2-40B4-BE49-F238E27FC236}">
                  <a16:creationId xmlns:a16="http://schemas.microsoft.com/office/drawing/2014/main" id="{20BE31F2-2159-484C-AB41-EA9C5FD90130}"/>
                </a:ext>
              </a:extLst>
            </p:cNvPr>
            <p:cNvSpPr/>
            <p:nvPr/>
          </p:nvSpPr>
          <p:spPr>
            <a:xfrm rot="10800000">
              <a:off x="2158847" y="4388733"/>
              <a:ext cx="733647" cy="393405"/>
            </a:xfrm>
            <a:prstGeom prst="rt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05E0B06D-9772-4A4C-B437-040E9F5B89EB}"/>
                </a:ext>
              </a:extLst>
            </p:cNvPr>
            <p:cNvGrpSpPr/>
            <p:nvPr/>
          </p:nvGrpSpPr>
          <p:grpSpPr>
            <a:xfrm>
              <a:off x="2137144" y="4391947"/>
              <a:ext cx="1159387" cy="393406"/>
              <a:chOff x="1456660" y="4423143"/>
              <a:chExt cx="1159387" cy="393406"/>
            </a:xfrm>
          </p:grpSpPr>
          <p:sp>
            <p:nvSpPr>
              <p:cNvPr id="6" name="Прямоугольный треугольник 5">
                <a:extLst>
                  <a:ext uri="{FF2B5EF4-FFF2-40B4-BE49-F238E27FC236}">
                    <a16:creationId xmlns:a16="http://schemas.microsoft.com/office/drawing/2014/main" id="{5E1F0754-C101-41E2-93F1-1F7D94B0E9D8}"/>
                  </a:ext>
                </a:extLst>
              </p:cNvPr>
              <p:cNvSpPr/>
              <p:nvPr/>
            </p:nvSpPr>
            <p:spPr>
              <a:xfrm>
                <a:off x="1456660" y="4423144"/>
                <a:ext cx="733647" cy="393405"/>
              </a:xfrm>
              <a:prstGeom prst="rtTriangle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E9DE2C-E8FB-40CB-A72D-170E20CB7800}"/>
                  </a:ext>
                </a:extLst>
              </p:cNvPr>
              <p:cNvSpPr/>
              <p:nvPr/>
            </p:nvSpPr>
            <p:spPr>
              <a:xfrm>
                <a:off x="2212010" y="4423143"/>
                <a:ext cx="404037" cy="393405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1AA4C79F-C8C1-4FBC-9368-5120D0B73CE3}"/>
              </a:ext>
            </a:extLst>
          </p:cNvPr>
          <p:cNvGrpSpPr/>
          <p:nvPr/>
        </p:nvGrpSpPr>
        <p:grpSpPr>
          <a:xfrm>
            <a:off x="6096000" y="4710457"/>
            <a:ext cx="1159387" cy="393407"/>
            <a:chOff x="7552660" y="4360750"/>
            <a:chExt cx="1159387" cy="393407"/>
          </a:xfrm>
        </p:grpSpPr>
        <p:grpSp>
          <p:nvGrpSpPr>
            <p:cNvPr id="11" name="Группа 10">
              <a:extLst>
                <a:ext uri="{FF2B5EF4-FFF2-40B4-BE49-F238E27FC236}">
                  <a16:creationId xmlns:a16="http://schemas.microsoft.com/office/drawing/2014/main" id="{15C98D49-DB9A-4EF0-9F0D-9B5D0005B7B0}"/>
                </a:ext>
              </a:extLst>
            </p:cNvPr>
            <p:cNvGrpSpPr/>
            <p:nvPr/>
          </p:nvGrpSpPr>
          <p:grpSpPr>
            <a:xfrm>
              <a:off x="7552660" y="4360751"/>
              <a:ext cx="1159387" cy="393406"/>
              <a:chOff x="1456660" y="4423143"/>
              <a:chExt cx="1159387" cy="393406"/>
            </a:xfrm>
          </p:grpSpPr>
          <p:sp>
            <p:nvSpPr>
              <p:cNvPr id="12" name="Прямоугольный треугольник 11">
                <a:extLst>
                  <a:ext uri="{FF2B5EF4-FFF2-40B4-BE49-F238E27FC236}">
                    <a16:creationId xmlns:a16="http://schemas.microsoft.com/office/drawing/2014/main" id="{7388980F-5ED7-40DE-9896-D1A79DA07379}"/>
                  </a:ext>
                </a:extLst>
              </p:cNvPr>
              <p:cNvSpPr/>
              <p:nvPr/>
            </p:nvSpPr>
            <p:spPr>
              <a:xfrm>
                <a:off x="1456660" y="4423144"/>
                <a:ext cx="733647" cy="393405"/>
              </a:xfrm>
              <a:prstGeom prst="rtTriangle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4E8B5DCB-7E77-479D-9A8A-7923512A6D1F}"/>
                  </a:ext>
                </a:extLst>
              </p:cNvPr>
              <p:cNvSpPr/>
              <p:nvPr/>
            </p:nvSpPr>
            <p:spPr>
              <a:xfrm>
                <a:off x="2212010" y="4423143"/>
                <a:ext cx="404037" cy="393405"/>
              </a:xfrm>
              <a:prstGeom prst="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002060"/>
                  </a:solidFill>
                </a:endParaRPr>
              </a:p>
            </p:txBody>
          </p:sp>
        </p:grpSp>
        <p:sp>
          <p:nvSpPr>
            <p:cNvPr id="14" name="Прямоугольный треугольник 13">
              <a:extLst>
                <a:ext uri="{FF2B5EF4-FFF2-40B4-BE49-F238E27FC236}">
                  <a16:creationId xmlns:a16="http://schemas.microsoft.com/office/drawing/2014/main" id="{9638542D-08EC-4C89-BBC0-F124F5A6D418}"/>
                </a:ext>
              </a:extLst>
            </p:cNvPr>
            <p:cNvSpPr/>
            <p:nvPr/>
          </p:nvSpPr>
          <p:spPr>
            <a:xfrm rot="10800000">
              <a:off x="7563511" y="4360750"/>
              <a:ext cx="733647" cy="393405"/>
            </a:xfrm>
            <a:prstGeom prst="rt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9E509D96-6C03-4B71-AA70-CA2191B0A237}"/>
              </a:ext>
            </a:extLst>
          </p:cNvPr>
          <p:cNvCxnSpPr>
            <a:cxnSpLocks/>
          </p:cNvCxnSpPr>
          <p:nvPr/>
        </p:nvCxnSpPr>
        <p:spPr>
          <a:xfrm flipH="1">
            <a:off x="5099829" y="3795031"/>
            <a:ext cx="2502450" cy="79361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D09315E1-20B3-4694-9C99-BD1EEB3090BC}"/>
              </a:ext>
            </a:extLst>
          </p:cNvPr>
          <p:cNvCxnSpPr>
            <a:cxnSpLocks/>
          </p:cNvCxnSpPr>
          <p:nvPr/>
        </p:nvCxnSpPr>
        <p:spPr>
          <a:xfrm>
            <a:off x="4407633" y="3751710"/>
            <a:ext cx="2344041" cy="87485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1865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DAF4A31-E7F4-4D8F-8D53-FF0E5314E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6E73C5D-2802-4C89-BC87-81F18C624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0" y="1642277"/>
            <a:ext cx="10515600" cy="4351338"/>
          </a:xfrm>
        </p:spPr>
        <p:txBody>
          <a:bodyPr/>
          <a:lstStyle/>
          <a:p>
            <a:pPr lvl="0"/>
            <a:r>
              <a:rPr lang="ru-RU" sz="5400" dirty="0">
                <a:solidFill>
                  <a:srgbClr val="002060"/>
                </a:solidFill>
              </a:rPr>
              <a:t>Познакомимся….</a:t>
            </a:r>
          </a:p>
          <a:p>
            <a:pPr lvl="0"/>
            <a:r>
              <a:rPr lang="ru-RU" sz="5400" dirty="0">
                <a:solidFill>
                  <a:srgbClr val="002060"/>
                </a:solidFill>
              </a:rPr>
              <a:t>Научимся отличать …</a:t>
            </a:r>
          </a:p>
          <a:p>
            <a:pPr lvl="0"/>
            <a:r>
              <a:rPr lang="ru-RU" sz="5400" dirty="0">
                <a:solidFill>
                  <a:srgbClr val="002060"/>
                </a:solidFill>
              </a:rPr>
              <a:t>Научимся читать …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0386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96D6A0-2950-453C-9DA5-B6415488F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AF26B6-C8AD-4A2F-B365-CCE83B808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AB1FD1A-3D43-4EC1-A0D0-87EE666344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624" y="1253331"/>
            <a:ext cx="5984660" cy="4351338"/>
          </a:xfrm>
        </p:spPr>
      </p:pic>
    </p:spTree>
    <p:extLst>
      <p:ext uri="{BB962C8B-B14F-4D97-AF65-F5344CB8AC3E}">
        <p14:creationId xmlns:p14="http://schemas.microsoft.com/office/powerpoint/2010/main" val="495862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19DFAA-7076-4B24-B2DF-9BB87B440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11CEFE-59F5-40F5-A9F3-569EC11EE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A1E40E8-98B1-47B6-9532-6FD784E1D4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145" y="621090"/>
            <a:ext cx="7487760" cy="5615820"/>
          </a:xfrm>
        </p:spPr>
      </p:pic>
    </p:spTree>
    <p:extLst>
      <p:ext uri="{BB962C8B-B14F-4D97-AF65-F5344CB8AC3E}">
        <p14:creationId xmlns:p14="http://schemas.microsoft.com/office/powerpoint/2010/main" val="1875118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8E67B7F-7E2C-4797-9A55-01A0D2D4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482" name="TextBox 5"/>
          <p:cNvSpPr txBox="1">
            <a:spLocks noChangeArrowheads="1"/>
          </p:cNvSpPr>
          <p:nvPr/>
        </p:nvSpPr>
        <p:spPr bwMode="auto">
          <a:xfrm>
            <a:off x="1905000" y="3048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Verdana" pitchFamily="34" charset="0"/>
              </a:rPr>
              <a:t>Прочитай слоги:</a:t>
            </a:r>
          </a:p>
        </p:txBody>
      </p:sp>
      <p:sp>
        <p:nvSpPr>
          <p:cNvPr id="20483" name="WordArt 3"/>
          <p:cNvSpPr>
            <a:spLocks noChangeArrowheads="1" noChangeShapeType="1" noTextEdit="1"/>
          </p:cNvSpPr>
          <p:nvPr/>
        </p:nvSpPr>
        <p:spPr bwMode="auto">
          <a:xfrm>
            <a:off x="3352800" y="2590801"/>
            <a:ext cx="990600" cy="1114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66CC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Verdana"/>
                <a:ea typeface="Verdana"/>
                <a:cs typeface="Verdana"/>
              </a:rPr>
              <a:t>С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5029200" y="457200"/>
            <a:ext cx="12954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96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а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6705600" y="990600"/>
            <a:ext cx="12954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96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о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8077200" y="2057400"/>
            <a:ext cx="12954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96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у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6705600" y="3505200"/>
            <a:ext cx="12954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96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ы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5029200" y="4572000"/>
            <a:ext cx="12954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96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и</a:t>
            </a:r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 flipV="1">
            <a:off x="4648200" y="1828800"/>
            <a:ext cx="914400" cy="10668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 flipV="1">
            <a:off x="4724400" y="2286000"/>
            <a:ext cx="1981200" cy="9144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0491" name="Line 11"/>
          <p:cNvSpPr>
            <a:spLocks noChangeShapeType="1"/>
          </p:cNvSpPr>
          <p:nvPr/>
        </p:nvSpPr>
        <p:spPr bwMode="auto">
          <a:xfrm flipV="1">
            <a:off x="4876800" y="3200400"/>
            <a:ext cx="2895600" cy="228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0492" name="Line 12"/>
          <p:cNvSpPr>
            <a:spLocks noChangeShapeType="1"/>
          </p:cNvSpPr>
          <p:nvPr/>
        </p:nvSpPr>
        <p:spPr bwMode="auto">
          <a:xfrm>
            <a:off x="4800600" y="3733800"/>
            <a:ext cx="1676400" cy="609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>
            <a:off x="4419600" y="3962400"/>
            <a:ext cx="914400" cy="1066800"/>
          </a:xfrm>
          <a:prstGeom prst="line">
            <a:avLst/>
          </a:prstGeom>
          <a:noFill/>
          <a:ln w="57150">
            <a:solidFill>
              <a:srgbClr val="1E7F17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DB915AA-59E1-4FC0-ADF5-589A9CB6C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E3D9259-F2BF-4F48-AFFF-6AAEBA5EEC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2" t="5514" b="4280"/>
          <a:stretch/>
        </p:blipFill>
        <p:spPr>
          <a:xfrm rot="10800000">
            <a:off x="3729305" y="164881"/>
            <a:ext cx="5473821" cy="721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837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1DEC6C-75C8-47C7-AD5F-5C1684DC1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8A24AA0-1CC7-4FF6-9640-5C6673D1A7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74" t="59922" r="1552" b="25852"/>
          <a:stretch/>
        </p:blipFill>
        <p:spPr>
          <a:xfrm rot="10800000">
            <a:off x="1470102" y="469360"/>
            <a:ext cx="8956287" cy="282830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96C8F6E-1A8C-4529-8C5C-992B9CA48C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053" y="3429000"/>
            <a:ext cx="2126440" cy="268744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5525F17-0ACE-4BAF-A71E-FFE32BAED1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546" y="3297664"/>
            <a:ext cx="2017906" cy="269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77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533606-4CE0-44C5-A04D-911BD6912F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0110A59-94AC-4BE7-A0EE-45693AA41E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35" t="26034" r="4508" b="54859"/>
          <a:stretch/>
        </p:blipFill>
        <p:spPr>
          <a:xfrm rot="10800000">
            <a:off x="3732082" y="3769109"/>
            <a:ext cx="5886870" cy="27432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E4B0602-756E-4B45-B7CD-6CB5CA9125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365" y="141242"/>
            <a:ext cx="5804587" cy="3627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9141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BAB041-9E5F-422E-AA1C-97046852A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Group 7">
            <a:extLst>
              <a:ext uri="{FF2B5EF4-FFF2-40B4-BE49-F238E27FC236}">
                <a16:creationId xmlns:a16="http://schemas.microsoft.com/office/drawing/2014/main" id="{7401F69F-E8C0-4DF4-98F0-3CEF7522FB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015793"/>
              </p:ext>
            </p:extLst>
          </p:nvPr>
        </p:nvGraphicFramePr>
        <p:xfrm>
          <a:off x="1735873" y="786161"/>
          <a:ext cx="8229600" cy="103632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05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052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419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Объект 2">
            <a:extLst>
              <a:ext uri="{FF2B5EF4-FFF2-40B4-BE49-F238E27FC236}">
                <a16:creationId xmlns:a16="http://schemas.microsoft.com/office/drawing/2014/main" id="{482FD611-0812-4CC3-9907-C616EF65BE5F}"/>
              </a:ext>
            </a:extLst>
          </p:cNvPr>
          <p:cNvSpPr txBox="1">
            <a:spLocks/>
          </p:cNvSpPr>
          <p:nvPr/>
        </p:nvSpPr>
        <p:spPr>
          <a:xfrm>
            <a:off x="3490894" y="2506662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5400" dirty="0"/>
              <a:t>Познакомились….</a:t>
            </a:r>
          </a:p>
          <a:p>
            <a:r>
              <a:rPr lang="ru-RU" sz="5400" dirty="0"/>
              <a:t>Научились отличать …</a:t>
            </a:r>
          </a:p>
          <a:p>
            <a:r>
              <a:rPr lang="ru-RU" sz="5400" dirty="0"/>
              <a:t>Научились читать 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51734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69</Words>
  <Application>Microsoft Office PowerPoint</Application>
  <PresentationFormat>Широкоэкранный</PresentationFormat>
  <Paragraphs>30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Verdana</vt:lpstr>
      <vt:lpstr>Тема Office</vt:lpstr>
      <vt:lpstr>Презентация PowerPoint</vt:lpstr>
      <vt:lpstr>Актуализация знаний</vt:lpstr>
      <vt:lpstr>- Найдите к картинкам соответствующую схему. Объясните свой выбор.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Dulma</dc:creator>
  <cp:lastModifiedBy>Dulma</cp:lastModifiedBy>
  <cp:revision>8</cp:revision>
  <dcterms:created xsi:type="dcterms:W3CDTF">2018-10-11T22:40:49Z</dcterms:created>
  <dcterms:modified xsi:type="dcterms:W3CDTF">2018-10-27T11:34:13Z</dcterms:modified>
</cp:coreProperties>
</file>